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21383625" cy="30275213"/>
  <p:notesSz cx="6858000" cy="9144000"/>
  <p:defaultTextStyle>
    <a:defPPr>
      <a:defRPr lang="pl-PL"/>
    </a:defPPr>
    <a:lvl1pPr marL="0" algn="l" defTabSz="646206" rtl="0" eaLnBrk="1" latinLnBrk="0" hangingPunct="1">
      <a:defRPr sz="1272" kern="1200">
        <a:solidFill>
          <a:schemeClr val="tx1"/>
        </a:solidFill>
        <a:latin typeface="+mn-lt"/>
        <a:ea typeface="+mn-ea"/>
        <a:cs typeface="+mn-cs"/>
      </a:defRPr>
    </a:lvl1pPr>
    <a:lvl2pPr marL="323103" algn="l" defTabSz="646206" rtl="0" eaLnBrk="1" latinLnBrk="0" hangingPunct="1">
      <a:defRPr sz="1272" kern="1200">
        <a:solidFill>
          <a:schemeClr val="tx1"/>
        </a:solidFill>
        <a:latin typeface="+mn-lt"/>
        <a:ea typeface="+mn-ea"/>
        <a:cs typeface="+mn-cs"/>
      </a:defRPr>
    </a:lvl2pPr>
    <a:lvl3pPr marL="646206" algn="l" defTabSz="646206" rtl="0" eaLnBrk="1" latinLnBrk="0" hangingPunct="1">
      <a:defRPr sz="1272" kern="1200">
        <a:solidFill>
          <a:schemeClr val="tx1"/>
        </a:solidFill>
        <a:latin typeface="+mn-lt"/>
        <a:ea typeface="+mn-ea"/>
        <a:cs typeface="+mn-cs"/>
      </a:defRPr>
    </a:lvl3pPr>
    <a:lvl4pPr marL="969310" algn="l" defTabSz="646206" rtl="0" eaLnBrk="1" latinLnBrk="0" hangingPunct="1">
      <a:defRPr sz="1272" kern="1200">
        <a:solidFill>
          <a:schemeClr val="tx1"/>
        </a:solidFill>
        <a:latin typeface="+mn-lt"/>
        <a:ea typeface="+mn-ea"/>
        <a:cs typeface="+mn-cs"/>
      </a:defRPr>
    </a:lvl4pPr>
    <a:lvl5pPr marL="1292413" algn="l" defTabSz="646206" rtl="0" eaLnBrk="1" latinLnBrk="0" hangingPunct="1">
      <a:defRPr sz="1272" kern="1200">
        <a:solidFill>
          <a:schemeClr val="tx1"/>
        </a:solidFill>
        <a:latin typeface="+mn-lt"/>
        <a:ea typeface="+mn-ea"/>
        <a:cs typeface="+mn-cs"/>
      </a:defRPr>
    </a:lvl5pPr>
    <a:lvl6pPr marL="1615516" algn="l" defTabSz="646206" rtl="0" eaLnBrk="1" latinLnBrk="0" hangingPunct="1">
      <a:defRPr sz="1272" kern="1200">
        <a:solidFill>
          <a:schemeClr val="tx1"/>
        </a:solidFill>
        <a:latin typeface="+mn-lt"/>
        <a:ea typeface="+mn-ea"/>
        <a:cs typeface="+mn-cs"/>
      </a:defRPr>
    </a:lvl6pPr>
    <a:lvl7pPr marL="1938619" algn="l" defTabSz="646206" rtl="0" eaLnBrk="1" latinLnBrk="0" hangingPunct="1">
      <a:defRPr sz="1272" kern="1200">
        <a:solidFill>
          <a:schemeClr val="tx1"/>
        </a:solidFill>
        <a:latin typeface="+mn-lt"/>
        <a:ea typeface="+mn-ea"/>
        <a:cs typeface="+mn-cs"/>
      </a:defRPr>
    </a:lvl7pPr>
    <a:lvl8pPr marL="2261723" algn="l" defTabSz="646206" rtl="0" eaLnBrk="1" latinLnBrk="0" hangingPunct="1">
      <a:defRPr sz="1272" kern="1200">
        <a:solidFill>
          <a:schemeClr val="tx1"/>
        </a:solidFill>
        <a:latin typeface="+mn-lt"/>
        <a:ea typeface="+mn-ea"/>
        <a:cs typeface="+mn-cs"/>
      </a:defRPr>
    </a:lvl8pPr>
    <a:lvl9pPr marL="2584826" algn="l" defTabSz="646206" rtl="0" eaLnBrk="1" latinLnBrk="0" hangingPunct="1">
      <a:defRPr sz="127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7" userDrawn="1">
          <p15:clr>
            <a:srgbClr val="A4A3A4"/>
          </p15:clr>
        </p15:guide>
        <p15:guide id="2" pos="67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CAC"/>
    <a:srgbClr val="54BA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2" autoAdjust="0"/>
    <p:restoredTop sz="94660"/>
  </p:normalViewPr>
  <p:slideViewPr>
    <p:cSldViewPr>
      <p:cViewPr>
        <p:scale>
          <a:sx n="40" d="100"/>
          <a:sy n="40" d="100"/>
        </p:scale>
        <p:origin x="882" y="30"/>
      </p:cViewPr>
      <p:guideLst>
        <p:guide orient="horz" pos="9537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908"/>
    </p:cViewPr>
  </p:sorterViewPr>
  <p:notesViewPr>
    <p:cSldViewPr>
      <p:cViewPr varScale="1">
        <p:scale>
          <a:sx n="82" d="100"/>
          <a:sy n="82" d="100"/>
        </p:scale>
        <p:origin x="-390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515EA-988E-470F-A65B-49D12EF9A986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5EC7D-88E4-4E79-A326-D3DDA526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637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460EB-53BF-4F08-99C3-5EF569814C87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6FF41-7ECA-46D7-98DA-7EA8F8DE0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43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206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1pPr>
    <a:lvl2pPr marL="323103" algn="l" defTabSz="646206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2pPr>
    <a:lvl3pPr marL="646206" algn="l" defTabSz="646206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3pPr>
    <a:lvl4pPr marL="969310" algn="l" defTabSz="646206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4pPr>
    <a:lvl5pPr marL="1292413" algn="l" defTabSz="646206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5pPr>
    <a:lvl6pPr marL="1615516" algn="l" defTabSz="646206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6pPr>
    <a:lvl7pPr marL="1938619" algn="l" defTabSz="646206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7pPr>
    <a:lvl8pPr marL="2261723" algn="l" defTabSz="646206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8pPr>
    <a:lvl9pPr marL="2584826" algn="l" defTabSz="646206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5" y="9404946"/>
            <a:ext cx="18176082" cy="64895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7543" y="17155959"/>
            <a:ext cx="14968539" cy="77369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2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45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68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91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14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37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60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82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65240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6C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185" y="1212412"/>
            <a:ext cx="19245262" cy="504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185" y="7064222"/>
            <a:ext cx="19245262" cy="19980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182" y="28060644"/>
            <a:ext cx="4989514" cy="16118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D21A0-4FA8-414B-BD7E-B260BEE5A5BC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06073" y="28060644"/>
            <a:ext cx="6771481" cy="16118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24934" y="28060644"/>
            <a:ext cx="4989514" cy="16118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F1C58-B0D2-4601-921E-DD8E6755BD7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56" y="28131788"/>
            <a:ext cx="20535900" cy="1695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6350">
            <a:solidFill>
              <a:schemeClr val="bg1">
                <a:lumMod val="65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64620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645749" rtl="0" eaLnBrk="1" latinLnBrk="0" hangingPunct="1">
        <a:spcBef>
          <a:spcPct val="0"/>
        </a:spcBef>
        <a:buNone/>
        <a:defRPr sz="31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2156" indent="-242156" algn="l" defTabSz="6457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260" kern="1200">
          <a:solidFill>
            <a:schemeClr val="tx1"/>
          </a:solidFill>
          <a:latin typeface="+mn-lt"/>
          <a:ea typeface="+mn-ea"/>
          <a:cs typeface="+mn-cs"/>
        </a:defRPr>
      </a:lvl1pPr>
      <a:lvl2pPr marL="524671" indent="-201797" algn="l" defTabSz="645749" rtl="0" eaLnBrk="1" latinLnBrk="0" hangingPunct="1">
        <a:spcBef>
          <a:spcPct val="20000"/>
        </a:spcBef>
        <a:buFont typeface="Arial" panose="020B0604020202020204" pitchFamily="34" charset="0"/>
        <a:buChar char="–"/>
        <a:defRPr sz="1977" kern="1200">
          <a:solidFill>
            <a:schemeClr val="tx1"/>
          </a:solidFill>
          <a:latin typeface="+mn-lt"/>
          <a:ea typeface="+mn-ea"/>
          <a:cs typeface="+mn-cs"/>
        </a:defRPr>
      </a:lvl2pPr>
      <a:lvl3pPr marL="807187" indent="-161437" algn="l" defTabSz="645749" rtl="0" eaLnBrk="1" latinLnBrk="0" hangingPunct="1">
        <a:spcBef>
          <a:spcPct val="20000"/>
        </a:spcBef>
        <a:buFont typeface="Arial" panose="020B0604020202020204" pitchFamily="34" charset="0"/>
        <a:buChar char="•"/>
        <a:defRPr sz="1695" kern="1200">
          <a:solidFill>
            <a:schemeClr val="tx1"/>
          </a:solidFill>
          <a:latin typeface="+mn-lt"/>
          <a:ea typeface="+mn-ea"/>
          <a:cs typeface="+mn-cs"/>
        </a:defRPr>
      </a:lvl3pPr>
      <a:lvl4pPr marL="1130061" indent="-161437" algn="l" defTabSz="645749" rtl="0" eaLnBrk="1" latinLnBrk="0" hangingPunct="1">
        <a:spcBef>
          <a:spcPct val="20000"/>
        </a:spcBef>
        <a:buFont typeface="Arial" panose="020B0604020202020204" pitchFamily="34" charset="0"/>
        <a:buChar char="–"/>
        <a:defRPr sz="1412" kern="1200">
          <a:solidFill>
            <a:schemeClr val="tx1"/>
          </a:solidFill>
          <a:latin typeface="+mn-lt"/>
          <a:ea typeface="+mn-ea"/>
          <a:cs typeface="+mn-cs"/>
        </a:defRPr>
      </a:lvl4pPr>
      <a:lvl5pPr marL="1452936" indent="-161437" algn="l" defTabSz="645749" rtl="0" eaLnBrk="1" latinLnBrk="0" hangingPunct="1">
        <a:spcBef>
          <a:spcPct val="20000"/>
        </a:spcBef>
        <a:buFont typeface="Arial" panose="020B0604020202020204" pitchFamily="34" charset="0"/>
        <a:buChar char="»"/>
        <a:defRPr sz="1412" kern="1200">
          <a:solidFill>
            <a:schemeClr val="tx1"/>
          </a:solidFill>
          <a:latin typeface="+mn-lt"/>
          <a:ea typeface="+mn-ea"/>
          <a:cs typeface="+mn-cs"/>
        </a:defRPr>
      </a:lvl5pPr>
      <a:lvl6pPr marL="1775811" indent="-161437" algn="l" defTabSz="64574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12" kern="1200">
          <a:solidFill>
            <a:schemeClr val="tx1"/>
          </a:solidFill>
          <a:latin typeface="+mn-lt"/>
          <a:ea typeface="+mn-ea"/>
          <a:cs typeface="+mn-cs"/>
        </a:defRPr>
      </a:lvl6pPr>
      <a:lvl7pPr marL="2098685" indent="-161437" algn="l" defTabSz="64574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12" kern="1200">
          <a:solidFill>
            <a:schemeClr val="tx1"/>
          </a:solidFill>
          <a:latin typeface="+mn-lt"/>
          <a:ea typeface="+mn-ea"/>
          <a:cs typeface="+mn-cs"/>
        </a:defRPr>
      </a:lvl7pPr>
      <a:lvl8pPr marL="2421560" indent="-161437" algn="l" defTabSz="64574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12" kern="1200">
          <a:solidFill>
            <a:schemeClr val="tx1"/>
          </a:solidFill>
          <a:latin typeface="+mn-lt"/>
          <a:ea typeface="+mn-ea"/>
          <a:cs typeface="+mn-cs"/>
        </a:defRPr>
      </a:lvl8pPr>
      <a:lvl9pPr marL="2744434" indent="-161437" algn="l" defTabSz="64574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45749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1pPr>
      <a:lvl2pPr marL="322875" algn="l" defTabSz="645749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2pPr>
      <a:lvl3pPr marL="645749" algn="l" defTabSz="645749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3pPr>
      <a:lvl4pPr marL="968624" algn="l" defTabSz="645749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4pPr>
      <a:lvl5pPr marL="1291499" algn="l" defTabSz="645749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5pPr>
      <a:lvl6pPr marL="1614373" algn="l" defTabSz="645749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6pPr>
      <a:lvl7pPr marL="1937248" algn="l" defTabSz="645749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7pPr>
      <a:lvl8pPr marL="2260122" algn="l" defTabSz="645749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8pPr>
      <a:lvl9pPr marL="2582997" algn="l" defTabSz="645749" rtl="0" eaLnBrk="1" latinLnBrk="0" hangingPunct="1">
        <a:defRPr sz="12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513326" y="3390835"/>
            <a:ext cx="10056886" cy="6994243"/>
          </a:xfrm>
          <a:prstGeom prst="roundRect">
            <a:avLst>
              <a:gd name="adj" fmla="val 5631"/>
            </a:avLst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231" tIns="254231" rIns="254231" bIns="254231" rtlCol="0" anchor="t"/>
          <a:lstStyle/>
          <a:p>
            <a:pPr>
              <a:spcBef>
                <a:spcPts val="1271"/>
              </a:spcBef>
              <a:spcAft>
                <a:spcPts val="847"/>
              </a:spcAft>
            </a:pPr>
            <a:r>
              <a:rPr lang="pl-PL" sz="2825" b="1" dirty="0" smtClean="0">
                <a:solidFill>
                  <a:schemeClr val="tx1"/>
                </a:solidFill>
                <a:cs typeface="Arial" panose="020B0604020202020204" pitchFamily="34" charset="0"/>
              </a:rPr>
              <a:t>INTRODUCTION (Calibri 28 </a:t>
            </a:r>
            <a:r>
              <a:rPr lang="pl-PL" sz="2825" b="1" dirty="0">
                <a:solidFill>
                  <a:schemeClr val="tx1"/>
                </a:solidFill>
                <a:cs typeface="Arial" panose="020B0604020202020204" pitchFamily="34" charset="0"/>
              </a:rPr>
              <a:t>pts)</a:t>
            </a:r>
          </a:p>
          <a:p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Please use this poster size (A1 </a:t>
            </a:r>
            <a:r>
              <a:rPr lang="pl-PL" sz="2260" dirty="0">
                <a:solidFill>
                  <a:schemeClr val="tx1"/>
                </a:solidFill>
              </a:rPr>
              <a:t>594 x 841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cm)</a:t>
            </a:r>
          </a:p>
          <a:p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Please use this font type and size (Calibri </a:t>
            </a:r>
            <a:r>
              <a:rPr lang="pl-PL" sz="2260" dirty="0" smtClean="0">
                <a:solidFill>
                  <a:schemeClr val="tx1"/>
                </a:solidFill>
                <a:cs typeface="Arial" panose="020B0604020202020204" pitchFamily="34" charset="0"/>
              </a:rPr>
              <a:t>22 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pts)</a:t>
            </a:r>
          </a:p>
          <a:p>
            <a:r>
              <a:rPr lang="pl-PL" sz="2260" dirty="0" smtClean="0">
                <a:solidFill>
                  <a:schemeClr val="tx1"/>
                </a:solidFill>
                <a:cs typeface="Arial" panose="020B0604020202020204" pitchFamily="34" charset="0"/>
              </a:rPr>
              <a:t>Do 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not change the background color</a:t>
            </a:r>
          </a:p>
          <a:p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Feel free to move/adjust/add text boxes </a:t>
            </a:r>
          </a:p>
          <a:p>
            <a:endParaRPr lang="pl-PL" sz="226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352370" y="304496"/>
            <a:ext cx="15408104" cy="283207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  <a:effectLst>
            <a:outerShdw blurRad="50800" dist="215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231" rIns="254231" rtlCol="0" anchor="ctr"/>
          <a:lstStyle/>
          <a:p>
            <a:pPr>
              <a:spcAft>
                <a:spcPts val="847"/>
              </a:spcAft>
            </a:pPr>
            <a:r>
              <a:rPr lang="pl-PL" sz="6215" b="1" cap="small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Title</a:t>
            </a:r>
            <a:endParaRPr lang="pl-PL" sz="6215" b="1" cap="small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l-PL" sz="2825" dirty="0" err="1">
                <a:solidFill>
                  <a:schemeClr val="bg1"/>
                </a:solidFill>
              </a:rPr>
              <a:t>Name</a:t>
            </a:r>
            <a:r>
              <a:rPr lang="pl-PL" sz="2825" dirty="0">
                <a:solidFill>
                  <a:schemeClr val="bg1"/>
                </a:solidFill>
              </a:rPr>
              <a:t> </a:t>
            </a:r>
            <a:r>
              <a:rPr lang="pl-PL" sz="2825" dirty="0" smtClean="0">
                <a:solidFill>
                  <a:schemeClr val="bg1"/>
                </a:solidFill>
              </a:rPr>
              <a:t>and </a:t>
            </a:r>
            <a:r>
              <a:rPr lang="pl-PL" sz="2825" dirty="0" err="1" smtClean="0">
                <a:solidFill>
                  <a:schemeClr val="bg1"/>
                </a:solidFill>
              </a:rPr>
              <a:t>surname</a:t>
            </a:r>
            <a:r>
              <a:rPr lang="pl-PL" sz="2825" b="1" dirty="0">
                <a:solidFill>
                  <a:schemeClr val="bg1"/>
                </a:solidFill>
              </a:rPr>
              <a:t>, </a:t>
            </a:r>
            <a:r>
              <a:rPr lang="pl-PL" sz="2825" dirty="0" err="1">
                <a:solidFill>
                  <a:schemeClr val="bg1"/>
                </a:solidFill>
              </a:rPr>
              <a:t>i</a:t>
            </a:r>
            <a:r>
              <a:rPr lang="pl-PL" sz="2825" dirty="0" err="1" smtClean="0">
                <a:solidFill>
                  <a:schemeClr val="bg1"/>
                </a:solidFill>
              </a:rPr>
              <a:t>nstitution</a:t>
            </a:r>
            <a:endParaRPr lang="pl-PL" sz="2825" dirty="0">
              <a:solidFill>
                <a:schemeClr val="bg1"/>
              </a:solidFill>
            </a:endParaRPr>
          </a:p>
          <a:p>
            <a:r>
              <a:rPr lang="pl-PL" sz="2825" dirty="0" err="1">
                <a:solidFill>
                  <a:schemeClr val="bg1"/>
                </a:solidFill>
              </a:rPr>
              <a:t>Name</a:t>
            </a:r>
            <a:r>
              <a:rPr lang="pl-PL" sz="2825" dirty="0">
                <a:solidFill>
                  <a:schemeClr val="bg1"/>
                </a:solidFill>
              </a:rPr>
              <a:t> and </a:t>
            </a:r>
            <a:r>
              <a:rPr lang="pl-PL" sz="2825" dirty="0" err="1">
                <a:solidFill>
                  <a:schemeClr val="bg1"/>
                </a:solidFill>
              </a:rPr>
              <a:t>surname</a:t>
            </a:r>
            <a:r>
              <a:rPr lang="pl-PL" sz="2825" b="1" dirty="0">
                <a:solidFill>
                  <a:schemeClr val="bg1"/>
                </a:solidFill>
              </a:rPr>
              <a:t>, </a:t>
            </a:r>
            <a:r>
              <a:rPr lang="pl-PL" sz="2825" dirty="0" err="1">
                <a:solidFill>
                  <a:schemeClr val="bg1"/>
                </a:solidFill>
              </a:rPr>
              <a:t>institution</a:t>
            </a:r>
            <a:endParaRPr lang="pl-PL" sz="2825" dirty="0">
              <a:solidFill>
                <a:schemeClr val="bg1"/>
              </a:solidFill>
            </a:endParaRPr>
          </a:p>
          <a:p>
            <a:r>
              <a:rPr lang="pl-PL" sz="2825" dirty="0" err="1">
                <a:solidFill>
                  <a:schemeClr val="bg1"/>
                </a:solidFill>
              </a:rPr>
              <a:t>Name</a:t>
            </a:r>
            <a:r>
              <a:rPr lang="pl-PL" sz="2825" dirty="0">
                <a:solidFill>
                  <a:schemeClr val="bg1"/>
                </a:solidFill>
              </a:rPr>
              <a:t> and </a:t>
            </a:r>
            <a:r>
              <a:rPr lang="pl-PL" sz="2825" dirty="0" err="1">
                <a:solidFill>
                  <a:schemeClr val="bg1"/>
                </a:solidFill>
              </a:rPr>
              <a:t>surname</a:t>
            </a:r>
            <a:r>
              <a:rPr lang="pl-PL" sz="2825" b="1" dirty="0">
                <a:solidFill>
                  <a:schemeClr val="bg1"/>
                </a:solidFill>
              </a:rPr>
              <a:t>, </a:t>
            </a:r>
            <a:r>
              <a:rPr lang="pl-PL" sz="2825" dirty="0" err="1" smtClean="0">
                <a:solidFill>
                  <a:schemeClr val="bg1"/>
                </a:solidFill>
              </a:rPr>
              <a:t>institution</a:t>
            </a:r>
            <a:endParaRPr lang="pl-PL" sz="2825" dirty="0" smtClean="0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954287" y="21978365"/>
            <a:ext cx="10056886" cy="2145631"/>
          </a:xfrm>
          <a:prstGeom prst="roundRect">
            <a:avLst>
              <a:gd name="adj" fmla="val 5631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231" tIns="254231" rIns="254231" bIns="254231" rtlCol="0" anchor="t"/>
          <a:lstStyle/>
          <a:p>
            <a:pPr>
              <a:spcBef>
                <a:spcPts val="1271"/>
              </a:spcBef>
              <a:spcAft>
                <a:spcPts val="847"/>
              </a:spcAft>
            </a:pPr>
            <a:r>
              <a:rPr lang="pl-PL" sz="2825" b="1" dirty="0" smtClean="0">
                <a:solidFill>
                  <a:schemeClr val="tx1"/>
                </a:solidFill>
                <a:cs typeface="Arial" panose="020B0604020202020204" pitchFamily="34" charset="0"/>
              </a:rPr>
              <a:t>ACKNOWLEDGEMENTS(Calibri 28 </a:t>
            </a:r>
            <a:r>
              <a:rPr lang="pl-PL" sz="2825" b="1" dirty="0">
                <a:solidFill>
                  <a:schemeClr val="tx1"/>
                </a:solidFill>
                <a:cs typeface="Arial" panose="020B0604020202020204" pitchFamily="34" charset="0"/>
              </a:rPr>
              <a:t>pts)</a:t>
            </a:r>
          </a:p>
          <a:p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Please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use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this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font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type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and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size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(Calibri 22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pts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1271"/>
              </a:spcBef>
              <a:spcAft>
                <a:spcPts val="847"/>
              </a:spcAft>
            </a:pPr>
            <a:endParaRPr lang="en-US" sz="2825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0935006" y="24570655"/>
            <a:ext cx="10056886" cy="3279908"/>
          </a:xfrm>
          <a:prstGeom prst="roundRect">
            <a:avLst>
              <a:gd name="adj" fmla="val 5631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231" tIns="254231" rIns="254231" bIns="254231" rtlCol="0" anchor="t"/>
          <a:lstStyle/>
          <a:p>
            <a:pPr>
              <a:spcBef>
                <a:spcPts val="1271"/>
              </a:spcBef>
              <a:spcAft>
                <a:spcPts val="847"/>
              </a:spcAft>
            </a:pPr>
            <a:r>
              <a:rPr lang="pl-PL" sz="2825" b="1" dirty="0" smtClean="0">
                <a:solidFill>
                  <a:schemeClr val="tx1"/>
                </a:solidFill>
                <a:cs typeface="Arial" panose="020B0604020202020204" pitchFamily="34" charset="0"/>
              </a:rPr>
              <a:t>REFERENCES(Calibri 28 </a:t>
            </a:r>
            <a:r>
              <a:rPr lang="pl-PL" sz="2825" b="1" dirty="0">
                <a:solidFill>
                  <a:schemeClr val="tx1"/>
                </a:solidFill>
                <a:cs typeface="Arial" panose="020B0604020202020204" pitchFamily="34" charset="0"/>
              </a:rPr>
              <a:t>pts)</a:t>
            </a:r>
          </a:p>
          <a:p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Please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use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this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font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type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and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size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(Calibri 22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pts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1271"/>
              </a:spcBef>
              <a:spcAft>
                <a:spcPts val="847"/>
              </a:spcAft>
            </a:pPr>
            <a:endParaRPr lang="en-US" sz="2825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6" name="Wave 3">
            <a:extLst>
              <a:ext uri="{FF2B5EF4-FFF2-40B4-BE49-F238E27FC236}">
                <a16:creationId xmlns:a16="http://schemas.microsoft.com/office/drawing/2014/main" xmlns="" id="{B57D1149-3F14-41C1-A217-060B5938DC7D}"/>
              </a:ext>
            </a:extLst>
          </p:cNvPr>
          <p:cNvSpPr/>
          <p:nvPr/>
        </p:nvSpPr>
        <p:spPr>
          <a:xfrm>
            <a:off x="513326" y="304496"/>
            <a:ext cx="4057806" cy="2832078"/>
          </a:xfrm>
          <a:prstGeom prst="wav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Please insert your logo here</a:t>
            </a:r>
          </a:p>
        </p:txBody>
      </p:sp>
      <p:sp>
        <p:nvSpPr>
          <p:cNvPr id="7" name="Rounded Rectangle 9"/>
          <p:cNvSpPr/>
          <p:nvPr/>
        </p:nvSpPr>
        <p:spPr>
          <a:xfrm>
            <a:off x="522941" y="10811606"/>
            <a:ext cx="10056886" cy="6918288"/>
          </a:xfrm>
          <a:prstGeom prst="roundRect">
            <a:avLst>
              <a:gd name="adj" fmla="val 5631"/>
            </a:avLst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231" tIns="254231" rIns="254231" bIns="254231" rtlCol="0" anchor="t"/>
          <a:lstStyle/>
          <a:p>
            <a:pPr>
              <a:spcBef>
                <a:spcPts val="1271"/>
              </a:spcBef>
              <a:spcAft>
                <a:spcPts val="847"/>
              </a:spcAft>
            </a:pPr>
            <a:r>
              <a:rPr lang="pl-PL" sz="2825" b="1" dirty="0" smtClean="0">
                <a:solidFill>
                  <a:schemeClr val="tx1"/>
                </a:solidFill>
                <a:cs typeface="Arial" panose="020B0604020202020204" pitchFamily="34" charset="0"/>
              </a:rPr>
              <a:t>OBJECTIVES (Calibri 28 </a:t>
            </a:r>
            <a:r>
              <a:rPr lang="pl-PL" sz="2825" b="1" dirty="0">
                <a:solidFill>
                  <a:schemeClr val="tx1"/>
                </a:solidFill>
                <a:cs typeface="Arial" panose="020B0604020202020204" pitchFamily="34" charset="0"/>
              </a:rPr>
              <a:t>pts)</a:t>
            </a:r>
          </a:p>
          <a:p>
            <a:r>
              <a:rPr lang="pl-PL" sz="226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Please</a:t>
            </a:r>
            <a:r>
              <a:rPr lang="pl-PL" sz="226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use this font type and size (Calibri </a:t>
            </a:r>
            <a:r>
              <a:rPr lang="pl-PL" sz="2260" dirty="0" smtClean="0">
                <a:solidFill>
                  <a:schemeClr val="tx1"/>
                </a:solidFill>
                <a:cs typeface="Arial" panose="020B0604020202020204" pitchFamily="34" charset="0"/>
              </a:rPr>
              <a:t>22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pts</a:t>
            </a:r>
            <a:r>
              <a:rPr lang="pl-PL" sz="226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  <a:endParaRPr lang="pl-PL" sz="226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8" name="Rounded Rectangle 9"/>
          <p:cNvSpPr/>
          <p:nvPr/>
        </p:nvSpPr>
        <p:spPr>
          <a:xfrm>
            <a:off x="513326" y="18060110"/>
            <a:ext cx="10056886" cy="9790453"/>
          </a:xfrm>
          <a:prstGeom prst="roundRect">
            <a:avLst>
              <a:gd name="adj" fmla="val 5631"/>
            </a:avLst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231" tIns="254231" rIns="254231" bIns="254231" rtlCol="0" anchor="t"/>
          <a:lstStyle/>
          <a:p>
            <a:pPr>
              <a:spcBef>
                <a:spcPts val="1271"/>
              </a:spcBef>
              <a:spcAft>
                <a:spcPts val="847"/>
              </a:spcAft>
            </a:pPr>
            <a:r>
              <a:rPr lang="pl-PL" sz="2825" b="1" dirty="0" smtClean="0">
                <a:solidFill>
                  <a:schemeClr val="tx1"/>
                </a:solidFill>
                <a:cs typeface="Arial" panose="020B0604020202020204" pitchFamily="34" charset="0"/>
              </a:rPr>
              <a:t>METHOD (Calibri 28 </a:t>
            </a:r>
            <a:r>
              <a:rPr lang="pl-PL" sz="2825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pts</a:t>
            </a:r>
            <a:r>
              <a:rPr lang="pl-PL" sz="2825" b="1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</a:p>
          <a:p>
            <a:r>
              <a:rPr lang="pl-PL" sz="226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Please</a:t>
            </a:r>
            <a:r>
              <a:rPr lang="pl-PL" sz="2260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use this font type and size (Calibri </a:t>
            </a:r>
            <a:r>
              <a:rPr lang="pl-PL" sz="2260" dirty="0" smtClean="0">
                <a:solidFill>
                  <a:schemeClr val="tx1"/>
                </a:solidFill>
                <a:cs typeface="Arial" panose="020B0604020202020204" pitchFamily="34" charset="0"/>
              </a:rPr>
              <a:t>22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pts</a:t>
            </a:r>
            <a:r>
              <a:rPr lang="pl-PL" sz="226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</a:p>
        </p:txBody>
      </p:sp>
      <p:sp>
        <p:nvSpPr>
          <p:cNvPr id="9" name="Rounded Rectangle 12"/>
          <p:cNvSpPr/>
          <p:nvPr/>
        </p:nvSpPr>
        <p:spPr>
          <a:xfrm>
            <a:off x="10954287" y="16376354"/>
            <a:ext cx="10056886" cy="5155353"/>
          </a:xfrm>
          <a:prstGeom prst="roundRect">
            <a:avLst>
              <a:gd name="adj" fmla="val 5631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231" tIns="254231" rIns="254231" bIns="254231" rtlCol="0" anchor="t"/>
          <a:lstStyle/>
          <a:p>
            <a:pPr>
              <a:spcBef>
                <a:spcPts val="1271"/>
              </a:spcBef>
              <a:spcAft>
                <a:spcPts val="847"/>
              </a:spcAft>
            </a:pPr>
            <a:r>
              <a:rPr lang="pl-PL" sz="2825" b="1" dirty="0" smtClean="0">
                <a:solidFill>
                  <a:schemeClr val="tx1"/>
                </a:solidFill>
                <a:cs typeface="Arial" panose="020B0604020202020204" pitchFamily="34" charset="0"/>
              </a:rPr>
              <a:t>CONCLUSION(Calibri 28 </a:t>
            </a:r>
            <a:r>
              <a:rPr lang="pl-PL" sz="2825" b="1" dirty="0">
                <a:solidFill>
                  <a:schemeClr val="tx1"/>
                </a:solidFill>
                <a:cs typeface="Arial" panose="020B0604020202020204" pitchFamily="34" charset="0"/>
              </a:rPr>
              <a:t>pts)</a:t>
            </a:r>
          </a:p>
          <a:p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Please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use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this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font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type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and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size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(Calibri 22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pts</a:t>
            </a:r>
            <a:r>
              <a:rPr lang="pl-PL" sz="226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</a:p>
        </p:txBody>
      </p:sp>
      <p:sp>
        <p:nvSpPr>
          <p:cNvPr id="11" name="Rounded Rectangle 12"/>
          <p:cNvSpPr/>
          <p:nvPr/>
        </p:nvSpPr>
        <p:spPr>
          <a:xfrm>
            <a:off x="10935006" y="3390837"/>
            <a:ext cx="10056886" cy="12538858"/>
          </a:xfrm>
          <a:prstGeom prst="roundRect">
            <a:avLst>
              <a:gd name="adj" fmla="val 5631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231" tIns="254231" rIns="254231" bIns="254231" rtlCol="0" anchor="t"/>
          <a:lstStyle/>
          <a:p>
            <a:pPr>
              <a:spcBef>
                <a:spcPts val="1271"/>
              </a:spcBef>
              <a:spcAft>
                <a:spcPts val="847"/>
              </a:spcAft>
            </a:pPr>
            <a:r>
              <a:rPr lang="pl-PL" sz="2825" b="1" dirty="0" smtClean="0">
                <a:solidFill>
                  <a:schemeClr val="tx1"/>
                </a:solidFill>
                <a:cs typeface="Arial" panose="020B0604020202020204" pitchFamily="34" charset="0"/>
              </a:rPr>
              <a:t>RESULTS(Calibri 28 </a:t>
            </a:r>
            <a:r>
              <a:rPr lang="pl-PL" sz="2825" b="1" dirty="0" err="1">
                <a:solidFill>
                  <a:schemeClr val="tx1"/>
                </a:solidFill>
                <a:cs typeface="Arial" panose="020B0604020202020204" pitchFamily="34" charset="0"/>
              </a:rPr>
              <a:t>pts</a:t>
            </a:r>
            <a:r>
              <a:rPr lang="pl-PL" sz="2825" b="1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</a:p>
          <a:p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Please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use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this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font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type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and </a:t>
            </a:r>
            <a:r>
              <a:rPr lang="pl-PL" sz="2260" dirty="0" err="1">
                <a:solidFill>
                  <a:schemeClr val="tx1"/>
                </a:solidFill>
                <a:cs typeface="Arial" panose="020B0604020202020204" pitchFamily="34" charset="0"/>
              </a:rPr>
              <a:t>size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 (Calibri 22 </a:t>
            </a:r>
            <a:r>
              <a:rPr lang="pl-PL" sz="226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pts</a:t>
            </a:r>
            <a:r>
              <a:rPr lang="pl-PL" sz="2260" dirty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  <a:endParaRPr lang="pl-PL" sz="2260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11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Niestandardowy</PresentationFormat>
  <Paragraphs>22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2015-11-19T16:05:38Z</dcterms:created>
  <dcterms:modified xsi:type="dcterms:W3CDTF">2018-03-23T16:03:35Z</dcterms:modified>
</cp:coreProperties>
</file>