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580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52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288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53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42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84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34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07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425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96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460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311B5-71D4-4229-88ED-C7316DF76ED8}" type="datetimeFigureOut">
              <a:rPr lang="pl-PL" smtClean="0"/>
              <a:t>11.09.2020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3115-4B64-4B2F-8471-50E6E53315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65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41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</dc:creator>
  <cp:lastModifiedBy>Justyna</cp:lastModifiedBy>
  <cp:revision>10</cp:revision>
  <dcterms:created xsi:type="dcterms:W3CDTF">2019-12-02T12:26:56Z</dcterms:created>
  <dcterms:modified xsi:type="dcterms:W3CDTF">2020-09-11T12:42:24Z</dcterms:modified>
</cp:coreProperties>
</file>