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1"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4" autoAdjust="0"/>
    <p:restoredTop sz="94660"/>
  </p:normalViewPr>
  <p:slideViewPr>
    <p:cSldViewPr snapToGrid="0">
      <p:cViewPr varScale="1">
        <p:scale>
          <a:sx n="86" d="100"/>
          <a:sy n="86" d="100"/>
        </p:scale>
        <p:origin x="562"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53B052-A59B-4AE3-A89A-E7748630C15B}"/>
              </a:ext>
            </a:extLst>
          </p:cNvPr>
          <p:cNvSpPr>
            <a:spLocks noGrp="1"/>
          </p:cNvSpPr>
          <p:nvPr>
            <p:ph type="ctrTitle"/>
          </p:nvPr>
        </p:nvSpPr>
        <p:spPr>
          <a:xfrm>
            <a:off x="1524000" y="1122363"/>
            <a:ext cx="9144000" cy="2387600"/>
          </a:xfrm>
        </p:spPr>
        <p:txBody>
          <a:bodyPr anchor="b"/>
          <a:lstStyle>
            <a:lvl1pPr algn="ctr">
              <a:defRPr sz="54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FBDA9EC4-FEA9-41D2-BE8D-F709F01D375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6E155CF-52F5-4879-B7F3-D05812AC4A6D}"/>
              </a:ext>
            </a:extLst>
          </p:cNvPr>
          <p:cNvSpPr>
            <a:spLocks noGrp="1"/>
          </p:cNvSpPr>
          <p:nvPr>
            <p:ph type="dt" sz="half" idx="10"/>
          </p:nvPr>
        </p:nvSpPr>
        <p:spPr/>
        <p:txBody>
          <a:bodyPr/>
          <a:lstStyle/>
          <a:p>
            <a:fld id="{AA70F276-1833-4A75-9C1D-A56E2295A68D}" type="datetimeFigureOut">
              <a:rPr lang="en-US" smtClean="0"/>
              <a:t>9/21/2021</a:t>
            </a:fld>
            <a:endParaRPr lang="en-US"/>
          </a:p>
        </p:txBody>
      </p:sp>
      <p:sp>
        <p:nvSpPr>
          <p:cNvPr id="5" name="Footer Placeholder 4">
            <a:extLst>
              <a:ext uri="{FF2B5EF4-FFF2-40B4-BE49-F238E27FC236}">
                <a16:creationId xmlns:a16="http://schemas.microsoft.com/office/drawing/2014/main" id="{80D053AC-61ED-4C2F-90BF-D4A91654510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38B2ED7-A198-4613-B8C9-EE02BAE24FA4}"/>
              </a:ext>
            </a:extLst>
          </p:cNvPr>
          <p:cNvSpPr>
            <a:spLocks noGrp="1"/>
          </p:cNvSpPr>
          <p:nvPr>
            <p:ph type="sldNum" sz="quarter" idx="12"/>
          </p:nvPr>
        </p:nvSpPr>
        <p:spPr/>
        <p:txBody>
          <a:bodyPr/>
          <a:lstStyle/>
          <a:p>
            <a:fld id="{28844951-7827-47D4-8276-7DDE1FA7D85A}" type="slidenum">
              <a:rPr lang="en-US" smtClean="0"/>
              <a:t>‹#›</a:t>
            </a:fld>
            <a:endParaRPr lang="en-US"/>
          </a:p>
        </p:txBody>
      </p:sp>
    </p:spTree>
    <p:extLst>
      <p:ext uri="{BB962C8B-B14F-4D97-AF65-F5344CB8AC3E}">
        <p14:creationId xmlns:p14="http://schemas.microsoft.com/office/powerpoint/2010/main" val="29035443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7B47DD-81F8-4128-9E50-04A9F2D3DCD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56564D1-2B83-4C0F-ACBA-E91472C50A3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6FA1D7D-D2EC-4ADB-9C65-191DEC82DDF4}"/>
              </a:ext>
            </a:extLst>
          </p:cNvPr>
          <p:cNvSpPr>
            <a:spLocks noGrp="1"/>
          </p:cNvSpPr>
          <p:nvPr>
            <p:ph type="dt" sz="half" idx="10"/>
          </p:nvPr>
        </p:nvSpPr>
        <p:spPr/>
        <p:txBody>
          <a:bodyPr/>
          <a:lstStyle/>
          <a:p>
            <a:fld id="{AA70F276-1833-4A75-9C1D-A56E2295A68D}" type="datetimeFigureOut">
              <a:rPr lang="en-US" smtClean="0"/>
              <a:t>9/21/2021</a:t>
            </a:fld>
            <a:endParaRPr lang="en-US"/>
          </a:p>
        </p:txBody>
      </p:sp>
      <p:sp>
        <p:nvSpPr>
          <p:cNvPr id="5" name="Footer Placeholder 4">
            <a:extLst>
              <a:ext uri="{FF2B5EF4-FFF2-40B4-BE49-F238E27FC236}">
                <a16:creationId xmlns:a16="http://schemas.microsoft.com/office/drawing/2014/main" id="{534CB571-86F9-474A-826A-75CC21C8832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1384F5F-50E6-4BB9-B848-EE2302C02ABE}"/>
              </a:ext>
            </a:extLst>
          </p:cNvPr>
          <p:cNvSpPr>
            <a:spLocks noGrp="1"/>
          </p:cNvSpPr>
          <p:nvPr>
            <p:ph type="sldNum" sz="quarter" idx="12"/>
          </p:nvPr>
        </p:nvSpPr>
        <p:spPr/>
        <p:txBody>
          <a:bodyPr/>
          <a:lstStyle/>
          <a:p>
            <a:fld id="{28844951-7827-47D4-8276-7DDE1FA7D85A}" type="slidenum">
              <a:rPr lang="en-US" smtClean="0"/>
              <a:t>‹#›</a:t>
            </a:fld>
            <a:endParaRPr lang="en-US"/>
          </a:p>
        </p:txBody>
      </p:sp>
    </p:spTree>
    <p:extLst>
      <p:ext uri="{BB962C8B-B14F-4D97-AF65-F5344CB8AC3E}">
        <p14:creationId xmlns:p14="http://schemas.microsoft.com/office/powerpoint/2010/main" val="9274762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E3F08DF-1C0D-4F53-A3AB-95D7B55FA063}"/>
              </a:ext>
            </a:extLst>
          </p:cNvPr>
          <p:cNvSpPr>
            <a:spLocks noGrp="1"/>
          </p:cNvSpPr>
          <p:nvPr>
            <p:ph type="title" orient="vert"/>
          </p:nvPr>
        </p:nvSpPr>
        <p:spPr>
          <a:xfrm>
            <a:off x="8724900" y="761999"/>
            <a:ext cx="2628900" cy="5414963"/>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C0D3BBD-C494-4E94-B189-319802A93E38}"/>
              </a:ext>
            </a:extLst>
          </p:cNvPr>
          <p:cNvSpPr>
            <a:spLocks noGrp="1"/>
          </p:cNvSpPr>
          <p:nvPr>
            <p:ph type="body" orient="vert" idx="1"/>
          </p:nvPr>
        </p:nvSpPr>
        <p:spPr>
          <a:xfrm>
            <a:off x="838200" y="761999"/>
            <a:ext cx="7734300" cy="5414963"/>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D63C0BD9-4BED-43D3-852F-B74B949A2287}"/>
              </a:ext>
            </a:extLst>
          </p:cNvPr>
          <p:cNvSpPr>
            <a:spLocks noGrp="1"/>
          </p:cNvSpPr>
          <p:nvPr>
            <p:ph type="dt" sz="half" idx="10"/>
          </p:nvPr>
        </p:nvSpPr>
        <p:spPr/>
        <p:txBody>
          <a:bodyPr/>
          <a:lstStyle/>
          <a:p>
            <a:fld id="{AA70F276-1833-4A75-9C1D-A56E2295A68D}" type="datetimeFigureOut">
              <a:rPr lang="en-US" smtClean="0"/>
              <a:t>9/21/2021</a:t>
            </a:fld>
            <a:endParaRPr lang="en-US"/>
          </a:p>
        </p:txBody>
      </p:sp>
      <p:sp>
        <p:nvSpPr>
          <p:cNvPr id="5" name="Footer Placeholder 4">
            <a:extLst>
              <a:ext uri="{FF2B5EF4-FFF2-40B4-BE49-F238E27FC236}">
                <a16:creationId xmlns:a16="http://schemas.microsoft.com/office/drawing/2014/main" id="{BB7811DC-C725-4462-B622-DB96A898767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7C42D06-438F-4150-9238-E2FAEE5E28D9}"/>
              </a:ext>
            </a:extLst>
          </p:cNvPr>
          <p:cNvSpPr>
            <a:spLocks noGrp="1"/>
          </p:cNvSpPr>
          <p:nvPr>
            <p:ph type="sldNum" sz="quarter" idx="12"/>
          </p:nvPr>
        </p:nvSpPr>
        <p:spPr/>
        <p:txBody>
          <a:bodyPr/>
          <a:lstStyle/>
          <a:p>
            <a:fld id="{28844951-7827-47D4-8276-7DDE1FA7D85A}" type="slidenum">
              <a:rPr lang="en-US" smtClean="0"/>
              <a:t>‹#›</a:t>
            </a:fld>
            <a:endParaRPr lang="en-US"/>
          </a:p>
        </p:txBody>
      </p:sp>
    </p:spTree>
    <p:extLst>
      <p:ext uri="{BB962C8B-B14F-4D97-AF65-F5344CB8AC3E}">
        <p14:creationId xmlns:p14="http://schemas.microsoft.com/office/powerpoint/2010/main" val="17248285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B98991-AEF1-4F19-AAB8-436EAD58C282}"/>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0D25B44F-E7DA-40C6-8B44-71EAB6BDFC98}"/>
              </a:ext>
            </a:extLst>
          </p:cNvPr>
          <p:cNvSpPr>
            <a:spLocks noGrp="1"/>
          </p:cNvSpPr>
          <p:nvPr>
            <p:ph idx="1"/>
          </p:nvPr>
        </p:nvSpPr>
        <p:spPr/>
        <p:txBody>
          <a:bodyPr/>
          <a:lstStyle>
            <a:lvl1pPr>
              <a:buFont typeface="Wingdings" panose="05000000000000000000" pitchFamily="2" charset="2"/>
              <a:buChar char="§"/>
              <a:defRPr/>
            </a:lvl1pPr>
            <a:lvl2pPr marL="685800" indent="-228600">
              <a:buFont typeface="Wingdings" panose="05000000000000000000" pitchFamily="2" charset="2"/>
              <a:buChar char="§"/>
              <a:defRPr/>
            </a:lvl2pPr>
            <a:lvl3pPr>
              <a:buFont typeface="Wingdings" panose="05000000000000000000" pitchFamily="2" charset="2"/>
              <a:buChar char="§"/>
              <a:defRPr/>
            </a:lvl3pPr>
            <a:lvl4pPr marL="1600200" indent="-228600">
              <a:buFont typeface="Wingdings" panose="05000000000000000000" pitchFamily="2" charset="2"/>
              <a:buChar char="§"/>
              <a:defRPr/>
            </a:lvl4pPr>
            <a:lvl5pPr>
              <a:buFont typeface="Wingdings" panose="05000000000000000000" pitchFamily="2" charset="2"/>
              <a:buChar cha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A1F71817-A045-48C0-975B-CBEF88E9561E}"/>
              </a:ext>
            </a:extLst>
          </p:cNvPr>
          <p:cNvSpPr>
            <a:spLocks noGrp="1"/>
          </p:cNvSpPr>
          <p:nvPr>
            <p:ph type="dt" sz="half" idx="10"/>
          </p:nvPr>
        </p:nvSpPr>
        <p:spPr/>
        <p:txBody>
          <a:bodyPr/>
          <a:lstStyle/>
          <a:p>
            <a:fld id="{AA70F276-1833-4A75-9C1D-A56E2295A68D}" type="datetimeFigureOut">
              <a:rPr lang="en-US" smtClean="0"/>
              <a:t>9/21/2021</a:t>
            </a:fld>
            <a:endParaRPr lang="en-US"/>
          </a:p>
        </p:txBody>
      </p:sp>
      <p:sp>
        <p:nvSpPr>
          <p:cNvPr id="5" name="Footer Placeholder 4">
            <a:extLst>
              <a:ext uri="{FF2B5EF4-FFF2-40B4-BE49-F238E27FC236}">
                <a16:creationId xmlns:a16="http://schemas.microsoft.com/office/drawing/2014/main" id="{B61C39F0-32D4-407C-8BCA-97F2D9E500C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9CF4459-37B2-4F87-B508-DB04D4332067}"/>
              </a:ext>
            </a:extLst>
          </p:cNvPr>
          <p:cNvSpPr>
            <a:spLocks noGrp="1"/>
          </p:cNvSpPr>
          <p:nvPr>
            <p:ph type="sldNum" sz="quarter" idx="12"/>
          </p:nvPr>
        </p:nvSpPr>
        <p:spPr/>
        <p:txBody>
          <a:bodyPr/>
          <a:lstStyle/>
          <a:p>
            <a:fld id="{28844951-7827-47D4-8276-7DDE1FA7D85A}" type="slidenum">
              <a:rPr lang="en-US" smtClean="0"/>
              <a:t>‹#›</a:t>
            </a:fld>
            <a:endParaRPr lang="en-US"/>
          </a:p>
        </p:txBody>
      </p:sp>
    </p:spTree>
    <p:extLst>
      <p:ext uri="{BB962C8B-B14F-4D97-AF65-F5344CB8AC3E}">
        <p14:creationId xmlns:p14="http://schemas.microsoft.com/office/powerpoint/2010/main" val="27112111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CBBD03-9D57-48E9-8B43-688B72997276}"/>
              </a:ext>
            </a:extLst>
          </p:cNvPr>
          <p:cNvSpPr>
            <a:spLocks noGrp="1"/>
          </p:cNvSpPr>
          <p:nvPr>
            <p:ph type="title"/>
          </p:nvPr>
        </p:nvSpPr>
        <p:spPr>
          <a:xfrm>
            <a:off x="831850" y="1709738"/>
            <a:ext cx="10515600" cy="2852737"/>
          </a:xfrm>
        </p:spPr>
        <p:txBody>
          <a:bodyPr anchor="b"/>
          <a:lstStyle>
            <a:lvl1pPr>
              <a:defRPr sz="54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783F376C-8A2F-4BE5-9669-4A6DA21B771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2654893-212E-4450-8F7A-27256B31F9FB}"/>
              </a:ext>
            </a:extLst>
          </p:cNvPr>
          <p:cNvSpPr>
            <a:spLocks noGrp="1"/>
          </p:cNvSpPr>
          <p:nvPr>
            <p:ph type="dt" sz="half" idx="10"/>
          </p:nvPr>
        </p:nvSpPr>
        <p:spPr/>
        <p:txBody>
          <a:bodyPr/>
          <a:lstStyle/>
          <a:p>
            <a:fld id="{AA70F276-1833-4A75-9C1D-A56E2295A68D}" type="datetimeFigureOut">
              <a:rPr lang="en-US" smtClean="0"/>
              <a:t>9/21/2021</a:t>
            </a:fld>
            <a:endParaRPr lang="en-US"/>
          </a:p>
        </p:txBody>
      </p:sp>
      <p:sp>
        <p:nvSpPr>
          <p:cNvPr id="5" name="Footer Placeholder 4">
            <a:extLst>
              <a:ext uri="{FF2B5EF4-FFF2-40B4-BE49-F238E27FC236}">
                <a16:creationId xmlns:a16="http://schemas.microsoft.com/office/drawing/2014/main" id="{600E881A-3958-44A9-9EDB-D86F4E4144C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FEDBC4F-D9B8-4BFA-BE4F-D4B9B739D1BA}"/>
              </a:ext>
            </a:extLst>
          </p:cNvPr>
          <p:cNvSpPr>
            <a:spLocks noGrp="1"/>
          </p:cNvSpPr>
          <p:nvPr>
            <p:ph type="sldNum" sz="quarter" idx="12"/>
          </p:nvPr>
        </p:nvSpPr>
        <p:spPr/>
        <p:txBody>
          <a:bodyPr/>
          <a:lstStyle/>
          <a:p>
            <a:fld id="{28844951-7827-47D4-8276-7DDE1FA7D85A}" type="slidenum">
              <a:rPr lang="en-US" smtClean="0"/>
              <a:t>‹#›</a:t>
            </a:fld>
            <a:endParaRPr lang="en-US"/>
          </a:p>
        </p:txBody>
      </p:sp>
    </p:spTree>
    <p:extLst>
      <p:ext uri="{BB962C8B-B14F-4D97-AF65-F5344CB8AC3E}">
        <p14:creationId xmlns:p14="http://schemas.microsoft.com/office/powerpoint/2010/main" val="40627778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DC8777-C460-4649-8822-CA943386D06D}"/>
              </a:ext>
            </a:extLst>
          </p:cNvPr>
          <p:cNvSpPr>
            <a:spLocks noGrp="1"/>
          </p:cNvSpPr>
          <p:nvPr>
            <p:ph type="title"/>
          </p:nvPr>
        </p:nvSpPr>
        <p:spPr/>
        <p:txBody>
          <a:bodyPr/>
          <a:lstStyle>
            <a:lvl1pPr>
              <a:defRPr sz="48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AFDF69E6-1094-437B-AA7E-0E21B7136CCA}"/>
              </a:ext>
            </a:extLst>
          </p:cNvPr>
          <p:cNvSpPr>
            <a:spLocks noGrp="1"/>
          </p:cNvSpPr>
          <p:nvPr>
            <p:ph sz="half" idx="1"/>
          </p:nvPr>
        </p:nvSpPr>
        <p:spPr>
          <a:xfrm>
            <a:off x="838200" y="2057399"/>
            <a:ext cx="5181600" cy="411956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C20BC963-4591-4BE3-AE63-4999A13C5054}"/>
              </a:ext>
            </a:extLst>
          </p:cNvPr>
          <p:cNvSpPr>
            <a:spLocks noGrp="1"/>
          </p:cNvSpPr>
          <p:nvPr>
            <p:ph sz="half" idx="2"/>
          </p:nvPr>
        </p:nvSpPr>
        <p:spPr>
          <a:xfrm>
            <a:off x="6172200" y="2057399"/>
            <a:ext cx="5181600" cy="41195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504D5BB-DB84-4266-9B4F-E65CCFE5B310}"/>
              </a:ext>
            </a:extLst>
          </p:cNvPr>
          <p:cNvSpPr>
            <a:spLocks noGrp="1"/>
          </p:cNvSpPr>
          <p:nvPr>
            <p:ph type="dt" sz="half" idx="10"/>
          </p:nvPr>
        </p:nvSpPr>
        <p:spPr/>
        <p:txBody>
          <a:bodyPr/>
          <a:lstStyle/>
          <a:p>
            <a:fld id="{AA70F276-1833-4A75-9C1D-A56E2295A68D}" type="datetimeFigureOut">
              <a:rPr lang="en-US" smtClean="0"/>
              <a:t>9/21/2021</a:t>
            </a:fld>
            <a:endParaRPr lang="en-US"/>
          </a:p>
        </p:txBody>
      </p:sp>
      <p:sp>
        <p:nvSpPr>
          <p:cNvPr id="6" name="Footer Placeholder 5">
            <a:extLst>
              <a:ext uri="{FF2B5EF4-FFF2-40B4-BE49-F238E27FC236}">
                <a16:creationId xmlns:a16="http://schemas.microsoft.com/office/drawing/2014/main" id="{891A99B5-D493-4AB1-AF24-6660540D56A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FE178D0-5F1E-43FA-B447-53501EDD17C0}"/>
              </a:ext>
            </a:extLst>
          </p:cNvPr>
          <p:cNvSpPr>
            <a:spLocks noGrp="1"/>
          </p:cNvSpPr>
          <p:nvPr>
            <p:ph type="sldNum" sz="quarter" idx="12"/>
          </p:nvPr>
        </p:nvSpPr>
        <p:spPr/>
        <p:txBody>
          <a:bodyPr/>
          <a:lstStyle/>
          <a:p>
            <a:fld id="{28844951-7827-47D4-8276-7DDE1FA7D85A}" type="slidenum">
              <a:rPr lang="en-US" smtClean="0"/>
              <a:t>‹#›</a:t>
            </a:fld>
            <a:endParaRPr lang="en-US"/>
          </a:p>
        </p:txBody>
      </p:sp>
    </p:spTree>
    <p:extLst>
      <p:ext uri="{BB962C8B-B14F-4D97-AF65-F5344CB8AC3E}">
        <p14:creationId xmlns:p14="http://schemas.microsoft.com/office/powerpoint/2010/main" val="254020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DC85CC-8D2B-4219-A2A4-1625A02DFECD}"/>
              </a:ext>
            </a:extLst>
          </p:cNvPr>
          <p:cNvSpPr>
            <a:spLocks noGrp="1"/>
          </p:cNvSpPr>
          <p:nvPr>
            <p:ph type="title"/>
          </p:nvPr>
        </p:nvSpPr>
        <p:spPr>
          <a:xfrm>
            <a:off x="839788" y="668338"/>
            <a:ext cx="10515600" cy="1084262"/>
          </a:xfrm>
        </p:spPr>
        <p:txBody>
          <a:bodyPr/>
          <a:lstStyle/>
          <a:p>
            <a:r>
              <a:rPr lang="en-US" dirty="0"/>
              <a:t>Click to edit Master title style</a:t>
            </a:r>
          </a:p>
        </p:txBody>
      </p:sp>
      <p:sp>
        <p:nvSpPr>
          <p:cNvPr id="3" name="Text Placeholder 2">
            <a:extLst>
              <a:ext uri="{FF2B5EF4-FFF2-40B4-BE49-F238E27FC236}">
                <a16:creationId xmlns:a16="http://schemas.microsoft.com/office/drawing/2014/main" id="{DD6143C8-1CF7-440E-99A3-0527314598C6}"/>
              </a:ext>
            </a:extLst>
          </p:cNvPr>
          <p:cNvSpPr>
            <a:spLocks noGrp="1"/>
          </p:cNvSpPr>
          <p:nvPr>
            <p:ph type="body" idx="1"/>
          </p:nvPr>
        </p:nvSpPr>
        <p:spPr>
          <a:xfrm>
            <a:off x="839788" y="1828800"/>
            <a:ext cx="5157787" cy="823912"/>
          </a:xfrm>
        </p:spPr>
        <p:txBody>
          <a:bodyPr anchor="b"/>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AEEFF5CA-4662-4430-80C7-99CD7D66C9CF}"/>
              </a:ext>
            </a:extLst>
          </p:cNvPr>
          <p:cNvSpPr>
            <a:spLocks noGrp="1"/>
          </p:cNvSpPr>
          <p:nvPr>
            <p:ph sz="half" idx="2"/>
          </p:nvPr>
        </p:nvSpPr>
        <p:spPr>
          <a:xfrm>
            <a:off x="839788" y="2743199"/>
            <a:ext cx="5157787" cy="344646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876CB5B7-DC23-41CE-872B-E25BD64F84A5}"/>
              </a:ext>
            </a:extLst>
          </p:cNvPr>
          <p:cNvSpPr>
            <a:spLocks noGrp="1"/>
          </p:cNvSpPr>
          <p:nvPr>
            <p:ph type="body" sz="quarter" idx="3"/>
          </p:nvPr>
        </p:nvSpPr>
        <p:spPr>
          <a:xfrm>
            <a:off x="6172200" y="1828800"/>
            <a:ext cx="5183188" cy="823912"/>
          </a:xfrm>
        </p:spPr>
        <p:txBody>
          <a:bodyPr anchor="b"/>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4DF7633C-C24D-4947-979C-132B3AC405A8}"/>
              </a:ext>
            </a:extLst>
          </p:cNvPr>
          <p:cNvSpPr>
            <a:spLocks noGrp="1"/>
          </p:cNvSpPr>
          <p:nvPr>
            <p:ph sz="quarter" idx="4"/>
          </p:nvPr>
        </p:nvSpPr>
        <p:spPr>
          <a:xfrm>
            <a:off x="6172200" y="2743199"/>
            <a:ext cx="5183188" cy="34464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E8A46E1-3934-4807-900F-CA7A4D8D66B3}"/>
              </a:ext>
            </a:extLst>
          </p:cNvPr>
          <p:cNvSpPr>
            <a:spLocks noGrp="1"/>
          </p:cNvSpPr>
          <p:nvPr>
            <p:ph type="dt" sz="half" idx="10"/>
          </p:nvPr>
        </p:nvSpPr>
        <p:spPr/>
        <p:txBody>
          <a:bodyPr/>
          <a:lstStyle/>
          <a:p>
            <a:fld id="{AA70F276-1833-4A75-9C1D-A56E2295A68D}" type="datetimeFigureOut">
              <a:rPr lang="en-US" smtClean="0"/>
              <a:t>9/21/2021</a:t>
            </a:fld>
            <a:endParaRPr lang="en-US"/>
          </a:p>
        </p:txBody>
      </p:sp>
      <p:sp>
        <p:nvSpPr>
          <p:cNvPr id="8" name="Footer Placeholder 7">
            <a:extLst>
              <a:ext uri="{FF2B5EF4-FFF2-40B4-BE49-F238E27FC236}">
                <a16:creationId xmlns:a16="http://schemas.microsoft.com/office/drawing/2014/main" id="{4BC9C6EA-1549-4601-8226-E5C43469CAF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3658246-003D-4024-9F4B-BA3BD3FBFFBC}"/>
              </a:ext>
            </a:extLst>
          </p:cNvPr>
          <p:cNvSpPr>
            <a:spLocks noGrp="1"/>
          </p:cNvSpPr>
          <p:nvPr>
            <p:ph type="sldNum" sz="quarter" idx="12"/>
          </p:nvPr>
        </p:nvSpPr>
        <p:spPr/>
        <p:txBody>
          <a:bodyPr/>
          <a:lstStyle/>
          <a:p>
            <a:fld id="{28844951-7827-47D4-8276-7DDE1FA7D85A}" type="slidenum">
              <a:rPr lang="en-US" smtClean="0"/>
              <a:t>‹#›</a:t>
            </a:fld>
            <a:endParaRPr lang="en-US"/>
          </a:p>
        </p:txBody>
      </p:sp>
    </p:spTree>
    <p:extLst>
      <p:ext uri="{BB962C8B-B14F-4D97-AF65-F5344CB8AC3E}">
        <p14:creationId xmlns:p14="http://schemas.microsoft.com/office/powerpoint/2010/main" val="22767433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B2DD4C-BFBC-4087-B94C-4DD0690E838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EB9D434-8228-4C7F-B520-14121EBC903B}"/>
              </a:ext>
            </a:extLst>
          </p:cNvPr>
          <p:cNvSpPr>
            <a:spLocks noGrp="1"/>
          </p:cNvSpPr>
          <p:nvPr>
            <p:ph type="dt" sz="half" idx="10"/>
          </p:nvPr>
        </p:nvSpPr>
        <p:spPr/>
        <p:txBody>
          <a:bodyPr/>
          <a:lstStyle/>
          <a:p>
            <a:fld id="{AA70F276-1833-4A75-9C1D-A56E2295A68D}" type="datetimeFigureOut">
              <a:rPr lang="en-US" smtClean="0"/>
              <a:t>9/21/2021</a:t>
            </a:fld>
            <a:endParaRPr lang="en-US"/>
          </a:p>
        </p:txBody>
      </p:sp>
      <p:sp>
        <p:nvSpPr>
          <p:cNvPr id="4" name="Footer Placeholder 3">
            <a:extLst>
              <a:ext uri="{FF2B5EF4-FFF2-40B4-BE49-F238E27FC236}">
                <a16:creationId xmlns:a16="http://schemas.microsoft.com/office/drawing/2014/main" id="{997B89BD-A70A-48D2-A3D9-DB2C0DB123B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4ACF4EF-5A2A-4A47-81DF-80CB513060F6}"/>
              </a:ext>
            </a:extLst>
          </p:cNvPr>
          <p:cNvSpPr>
            <a:spLocks noGrp="1"/>
          </p:cNvSpPr>
          <p:nvPr>
            <p:ph type="sldNum" sz="quarter" idx="12"/>
          </p:nvPr>
        </p:nvSpPr>
        <p:spPr/>
        <p:txBody>
          <a:bodyPr/>
          <a:lstStyle/>
          <a:p>
            <a:fld id="{28844951-7827-47D4-8276-7DDE1FA7D85A}" type="slidenum">
              <a:rPr lang="en-US" smtClean="0"/>
              <a:t>‹#›</a:t>
            </a:fld>
            <a:endParaRPr lang="en-US"/>
          </a:p>
        </p:txBody>
      </p:sp>
    </p:spTree>
    <p:extLst>
      <p:ext uri="{BB962C8B-B14F-4D97-AF65-F5344CB8AC3E}">
        <p14:creationId xmlns:p14="http://schemas.microsoft.com/office/powerpoint/2010/main" val="30298267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18B9F00-8450-475B-B155-993BAF212AF6}"/>
              </a:ext>
            </a:extLst>
          </p:cNvPr>
          <p:cNvSpPr>
            <a:spLocks noGrp="1"/>
          </p:cNvSpPr>
          <p:nvPr>
            <p:ph type="dt" sz="half" idx="10"/>
          </p:nvPr>
        </p:nvSpPr>
        <p:spPr/>
        <p:txBody>
          <a:bodyPr/>
          <a:lstStyle/>
          <a:p>
            <a:fld id="{AA70F276-1833-4A75-9C1D-A56E2295A68D}" type="datetimeFigureOut">
              <a:rPr lang="en-US" smtClean="0"/>
              <a:t>9/21/2021</a:t>
            </a:fld>
            <a:endParaRPr lang="en-US"/>
          </a:p>
        </p:txBody>
      </p:sp>
      <p:sp>
        <p:nvSpPr>
          <p:cNvPr id="3" name="Footer Placeholder 2">
            <a:extLst>
              <a:ext uri="{FF2B5EF4-FFF2-40B4-BE49-F238E27FC236}">
                <a16:creationId xmlns:a16="http://schemas.microsoft.com/office/drawing/2014/main" id="{5C0FDDA3-8E6F-42F7-BFBE-7FA9C647CA4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6C8E678-81B8-4356-9624-A0B999536312}"/>
              </a:ext>
            </a:extLst>
          </p:cNvPr>
          <p:cNvSpPr>
            <a:spLocks noGrp="1"/>
          </p:cNvSpPr>
          <p:nvPr>
            <p:ph type="sldNum" sz="quarter" idx="12"/>
          </p:nvPr>
        </p:nvSpPr>
        <p:spPr/>
        <p:txBody>
          <a:bodyPr/>
          <a:lstStyle/>
          <a:p>
            <a:fld id="{28844951-7827-47D4-8276-7DDE1FA7D85A}" type="slidenum">
              <a:rPr lang="en-US" smtClean="0"/>
              <a:t>‹#›</a:t>
            </a:fld>
            <a:endParaRPr lang="en-US"/>
          </a:p>
        </p:txBody>
      </p:sp>
    </p:spTree>
    <p:extLst>
      <p:ext uri="{BB962C8B-B14F-4D97-AF65-F5344CB8AC3E}">
        <p14:creationId xmlns:p14="http://schemas.microsoft.com/office/powerpoint/2010/main" val="17665952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010DAA-DDE3-4C9C-8171-385A3DAC81CF}"/>
              </a:ext>
            </a:extLst>
          </p:cNvPr>
          <p:cNvSpPr>
            <a:spLocks noGrp="1"/>
          </p:cNvSpPr>
          <p:nvPr>
            <p:ph type="title"/>
          </p:nvPr>
        </p:nvSpPr>
        <p:spPr>
          <a:xfrm>
            <a:off x="839788" y="685800"/>
            <a:ext cx="3932237" cy="1371600"/>
          </a:xfrm>
        </p:spPr>
        <p:txBody>
          <a:bodyPr anchor="b"/>
          <a:lstStyle>
            <a:lvl1pPr>
              <a:defRPr sz="3200"/>
            </a:lvl1pPr>
          </a:lstStyle>
          <a:p>
            <a:r>
              <a:rPr lang="en-US" dirty="0"/>
              <a:t>Click to edit Master title style</a:t>
            </a:r>
          </a:p>
        </p:txBody>
      </p:sp>
      <p:sp>
        <p:nvSpPr>
          <p:cNvPr id="3" name="Content Placeholder 2">
            <a:extLst>
              <a:ext uri="{FF2B5EF4-FFF2-40B4-BE49-F238E27FC236}">
                <a16:creationId xmlns:a16="http://schemas.microsoft.com/office/drawing/2014/main" id="{AAF73DB2-BD72-4F5E-9CA2-197343A0908A}"/>
              </a:ext>
            </a:extLst>
          </p:cNvPr>
          <p:cNvSpPr>
            <a:spLocks noGrp="1"/>
          </p:cNvSpPr>
          <p:nvPr>
            <p:ph idx="1"/>
          </p:nvPr>
        </p:nvSpPr>
        <p:spPr>
          <a:xfrm>
            <a:off x="5183188" y="685801"/>
            <a:ext cx="6172200" cy="517525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71F01536-2B0A-42A2-827E-2EB2C324A5FE}"/>
              </a:ext>
            </a:extLst>
          </p:cNvPr>
          <p:cNvSpPr>
            <a:spLocks noGrp="1"/>
          </p:cNvSpPr>
          <p:nvPr>
            <p:ph type="body" sz="half" idx="2"/>
          </p:nvPr>
        </p:nvSpPr>
        <p:spPr>
          <a:xfrm>
            <a:off x="839788" y="2209800"/>
            <a:ext cx="3932237" cy="36591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1722CD09-61EF-4733-831C-5B133DAE1F4C}"/>
              </a:ext>
            </a:extLst>
          </p:cNvPr>
          <p:cNvSpPr>
            <a:spLocks noGrp="1"/>
          </p:cNvSpPr>
          <p:nvPr>
            <p:ph type="dt" sz="half" idx="10"/>
          </p:nvPr>
        </p:nvSpPr>
        <p:spPr/>
        <p:txBody>
          <a:bodyPr/>
          <a:lstStyle/>
          <a:p>
            <a:fld id="{AA70F276-1833-4A75-9C1D-A56E2295A68D}" type="datetimeFigureOut">
              <a:rPr lang="en-US" smtClean="0"/>
              <a:t>9/21/2021</a:t>
            </a:fld>
            <a:endParaRPr lang="en-US"/>
          </a:p>
        </p:txBody>
      </p:sp>
      <p:sp>
        <p:nvSpPr>
          <p:cNvPr id="6" name="Footer Placeholder 5">
            <a:extLst>
              <a:ext uri="{FF2B5EF4-FFF2-40B4-BE49-F238E27FC236}">
                <a16:creationId xmlns:a16="http://schemas.microsoft.com/office/drawing/2014/main" id="{5B109FCF-96E4-4EBF-AAFB-5E9AD22A68A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9E381A6-E580-49A4-989C-EF4A54F83B45}"/>
              </a:ext>
            </a:extLst>
          </p:cNvPr>
          <p:cNvSpPr>
            <a:spLocks noGrp="1"/>
          </p:cNvSpPr>
          <p:nvPr>
            <p:ph type="sldNum" sz="quarter" idx="12"/>
          </p:nvPr>
        </p:nvSpPr>
        <p:spPr/>
        <p:txBody>
          <a:bodyPr/>
          <a:lstStyle/>
          <a:p>
            <a:fld id="{28844951-7827-47D4-8276-7DDE1FA7D85A}" type="slidenum">
              <a:rPr lang="en-US" smtClean="0"/>
              <a:t>‹#›</a:t>
            </a:fld>
            <a:endParaRPr lang="en-US"/>
          </a:p>
        </p:txBody>
      </p:sp>
    </p:spTree>
    <p:extLst>
      <p:ext uri="{BB962C8B-B14F-4D97-AF65-F5344CB8AC3E}">
        <p14:creationId xmlns:p14="http://schemas.microsoft.com/office/powerpoint/2010/main" val="10959146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CCFA6E-F719-4613-8815-591471E722E5}"/>
              </a:ext>
            </a:extLst>
          </p:cNvPr>
          <p:cNvSpPr>
            <a:spLocks noGrp="1"/>
          </p:cNvSpPr>
          <p:nvPr>
            <p:ph type="title"/>
          </p:nvPr>
        </p:nvSpPr>
        <p:spPr>
          <a:xfrm>
            <a:off x="839788" y="685800"/>
            <a:ext cx="3932237" cy="1371600"/>
          </a:xfrm>
        </p:spPr>
        <p:txBody>
          <a:bodyPr anchor="b"/>
          <a:lstStyle>
            <a:lvl1pPr>
              <a:defRPr sz="3200"/>
            </a:lvl1pPr>
          </a:lstStyle>
          <a:p>
            <a:r>
              <a:rPr lang="en-US" dirty="0"/>
              <a:t>Click to edit Master title style</a:t>
            </a:r>
          </a:p>
        </p:txBody>
      </p:sp>
      <p:sp>
        <p:nvSpPr>
          <p:cNvPr id="3" name="Picture Placeholder 2">
            <a:extLst>
              <a:ext uri="{FF2B5EF4-FFF2-40B4-BE49-F238E27FC236}">
                <a16:creationId xmlns:a16="http://schemas.microsoft.com/office/drawing/2014/main" id="{654384F3-CDE0-4329-B76D-45AAC94B04A8}"/>
              </a:ext>
            </a:extLst>
          </p:cNvPr>
          <p:cNvSpPr>
            <a:spLocks noGrp="1"/>
          </p:cNvSpPr>
          <p:nvPr>
            <p:ph type="pic" idx="1"/>
          </p:nvPr>
        </p:nvSpPr>
        <p:spPr>
          <a:xfrm>
            <a:off x="5183188" y="685801"/>
            <a:ext cx="6172200" cy="517525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79A9D7EB-40DA-460F-A48A-3E6D5E5612E7}"/>
              </a:ext>
            </a:extLst>
          </p:cNvPr>
          <p:cNvSpPr>
            <a:spLocks noGrp="1"/>
          </p:cNvSpPr>
          <p:nvPr>
            <p:ph type="body" sz="half" idx="2"/>
          </p:nvPr>
        </p:nvSpPr>
        <p:spPr>
          <a:xfrm>
            <a:off x="839788" y="2209800"/>
            <a:ext cx="3932237" cy="36591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1E56944C-E229-457E-868E-C48FF47DA37A}"/>
              </a:ext>
            </a:extLst>
          </p:cNvPr>
          <p:cNvSpPr>
            <a:spLocks noGrp="1"/>
          </p:cNvSpPr>
          <p:nvPr>
            <p:ph type="dt" sz="half" idx="10"/>
          </p:nvPr>
        </p:nvSpPr>
        <p:spPr/>
        <p:txBody>
          <a:bodyPr/>
          <a:lstStyle/>
          <a:p>
            <a:fld id="{AA70F276-1833-4A75-9C1D-A56E2295A68D}" type="datetimeFigureOut">
              <a:rPr lang="en-US" smtClean="0"/>
              <a:t>9/21/2021</a:t>
            </a:fld>
            <a:endParaRPr lang="en-US"/>
          </a:p>
        </p:txBody>
      </p:sp>
      <p:sp>
        <p:nvSpPr>
          <p:cNvPr id="6" name="Footer Placeholder 5">
            <a:extLst>
              <a:ext uri="{FF2B5EF4-FFF2-40B4-BE49-F238E27FC236}">
                <a16:creationId xmlns:a16="http://schemas.microsoft.com/office/drawing/2014/main" id="{CC7115FE-359F-46EA-A3C8-0D18544E34A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5165D17-3010-4FF5-9071-5CCD3E6995D6}"/>
              </a:ext>
            </a:extLst>
          </p:cNvPr>
          <p:cNvSpPr>
            <a:spLocks noGrp="1"/>
          </p:cNvSpPr>
          <p:nvPr>
            <p:ph type="sldNum" sz="quarter" idx="12"/>
          </p:nvPr>
        </p:nvSpPr>
        <p:spPr/>
        <p:txBody>
          <a:bodyPr/>
          <a:lstStyle/>
          <a:p>
            <a:fld id="{28844951-7827-47D4-8276-7DDE1FA7D85A}" type="slidenum">
              <a:rPr lang="en-US" smtClean="0"/>
              <a:t>‹#›</a:t>
            </a:fld>
            <a:endParaRPr lang="en-US"/>
          </a:p>
        </p:txBody>
      </p:sp>
    </p:spTree>
    <p:extLst>
      <p:ext uri="{BB962C8B-B14F-4D97-AF65-F5344CB8AC3E}">
        <p14:creationId xmlns:p14="http://schemas.microsoft.com/office/powerpoint/2010/main" val="20414141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Frame 7">
            <a:extLst>
              <a:ext uri="{FF2B5EF4-FFF2-40B4-BE49-F238E27FC236}">
                <a16:creationId xmlns:a16="http://schemas.microsoft.com/office/drawing/2014/main" id="{DD7EAFE6-2BB9-41FB-9CF4-588CFC708774}"/>
              </a:ext>
            </a:extLst>
          </p:cNvPr>
          <p:cNvSpPr/>
          <p:nvPr/>
        </p:nvSpPr>
        <p:spPr>
          <a:xfrm>
            <a:off x="0" y="0"/>
            <a:ext cx="12188952" cy="6858000"/>
          </a:xfrm>
          <a:prstGeom prst="frame">
            <a:avLst>
              <a:gd name="adj1" fmla="val 7164"/>
            </a:avLst>
          </a:prstGeom>
          <a:gradFill flip="none" rotWithShape="1">
            <a:gsLst>
              <a:gs pos="0">
                <a:schemeClr val="accent2">
                  <a:alpha val="40000"/>
                </a:schemeClr>
              </a:gs>
              <a:gs pos="100000">
                <a:schemeClr val="accent1">
                  <a:alpha val="4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a:extLst>
              <a:ext uri="{FF2B5EF4-FFF2-40B4-BE49-F238E27FC236}">
                <a16:creationId xmlns:a16="http://schemas.microsoft.com/office/drawing/2014/main" id="{41447F1F-BFA8-4A56-894B-40120132EE48}"/>
              </a:ext>
            </a:extLst>
          </p:cNvPr>
          <p:cNvSpPr>
            <a:spLocks noGrp="1"/>
          </p:cNvSpPr>
          <p:nvPr>
            <p:ph type="title"/>
          </p:nvPr>
        </p:nvSpPr>
        <p:spPr>
          <a:xfrm>
            <a:off x="838200" y="681037"/>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2658FB99-0FA3-49F4-99A1-61919F942794}"/>
              </a:ext>
            </a:extLst>
          </p:cNvPr>
          <p:cNvSpPr>
            <a:spLocks noGrp="1"/>
          </p:cNvSpPr>
          <p:nvPr>
            <p:ph type="body" idx="1"/>
          </p:nvPr>
        </p:nvSpPr>
        <p:spPr>
          <a:xfrm>
            <a:off x="838200" y="2178657"/>
            <a:ext cx="10515600" cy="3998306"/>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4CDCCAE5-4EB0-4174-BD15-4943899B0A29}"/>
              </a:ext>
            </a:extLst>
          </p:cNvPr>
          <p:cNvSpPr>
            <a:spLocks noGrp="1"/>
          </p:cNvSpPr>
          <p:nvPr>
            <p:ph type="dt" sz="half" idx="2"/>
          </p:nvPr>
        </p:nvSpPr>
        <p:spPr>
          <a:xfrm>
            <a:off x="838200" y="6429375"/>
            <a:ext cx="2743200" cy="365125"/>
          </a:xfrm>
          <a:prstGeom prst="rect">
            <a:avLst/>
          </a:prstGeom>
        </p:spPr>
        <p:txBody>
          <a:bodyPr vert="horz" lIns="91440" tIns="45720" rIns="91440" bIns="45720" rtlCol="0" anchor="ctr"/>
          <a:lstStyle>
            <a:lvl1pPr algn="l">
              <a:defRPr sz="900" cap="all" spc="150" baseline="0">
                <a:solidFill>
                  <a:srgbClr val="FFFFFF"/>
                </a:solidFill>
              </a:defRPr>
            </a:lvl1pPr>
          </a:lstStyle>
          <a:p>
            <a:fld id="{AA70F276-1833-4A75-9C1D-A56E2295A68D}" type="datetimeFigureOut">
              <a:rPr lang="en-US" smtClean="0"/>
              <a:pPr/>
              <a:t>9/21/2021</a:t>
            </a:fld>
            <a:endParaRPr lang="en-US" dirty="0"/>
          </a:p>
        </p:txBody>
      </p:sp>
      <p:sp>
        <p:nvSpPr>
          <p:cNvPr id="5" name="Footer Placeholder 4">
            <a:extLst>
              <a:ext uri="{FF2B5EF4-FFF2-40B4-BE49-F238E27FC236}">
                <a16:creationId xmlns:a16="http://schemas.microsoft.com/office/drawing/2014/main" id="{26A4189E-43B2-4CEE-B13E-61A1FBBBD25D}"/>
              </a:ext>
            </a:extLst>
          </p:cNvPr>
          <p:cNvSpPr>
            <a:spLocks noGrp="1"/>
          </p:cNvSpPr>
          <p:nvPr>
            <p:ph type="ftr" sz="quarter" idx="3"/>
          </p:nvPr>
        </p:nvSpPr>
        <p:spPr>
          <a:xfrm>
            <a:off x="4038600" y="6429375"/>
            <a:ext cx="4114800" cy="365125"/>
          </a:xfrm>
          <a:prstGeom prst="rect">
            <a:avLst/>
          </a:prstGeom>
        </p:spPr>
        <p:txBody>
          <a:bodyPr vert="horz" lIns="91440" tIns="45720" rIns="91440" bIns="45720" rtlCol="0" anchor="ctr"/>
          <a:lstStyle>
            <a:lvl1pPr algn="ctr">
              <a:defRPr sz="900" cap="all" spc="150" baseline="0">
                <a:solidFill>
                  <a:srgbClr val="FFFFFF"/>
                </a:solidFill>
              </a:defRPr>
            </a:lvl1pPr>
          </a:lstStyle>
          <a:p>
            <a:endParaRPr lang="en-US">
              <a:solidFill>
                <a:srgbClr val="FFFFFF"/>
              </a:solidFill>
            </a:endParaRPr>
          </a:p>
        </p:txBody>
      </p:sp>
      <p:sp>
        <p:nvSpPr>
          <p:cNvPr id="6" name="Slide Number Placeholder 5">
            <a:extLst>
              <a:ext uri="{FF2B5EF4-FFF2-40B4-BE49-F238E27FC236}">
                <a16:creationId xmlns:a16="http://schemas.microsoft.com/office/drawing/2014/main" id="{EAA0530F-0BC8-46EF-A765-DD58B5367528}"/>
              </a:ext>
            </a:extLst>
          </p:cNvPr>
          <p:cNvSpPr>
            <a:spLocks noGrp="1"/>
          </p:cNvSpPr>
          <p:nvPr>
            <p:ph type="sldNum" sz="quarter" idx="4"/>
          </p:nvPr>
        </p:nvSpPr>
        <p:spPr>
          <a:xfrm>
            <a:off x="8610600" y="6429375"/>
            <a:ext cx="2743200" cy="365125"/>
          </a:xfrm>
          <a:prstGeom prst="rect">
            <a:avLst/>
          </a:prstGeom>
        </p:spPr>
        <p:txBody>
          <a:bodyPr vert="horz" lIns="91440" tIns="45720" rIns="91440" bIns="45720" rtlCol="0" anchor="ctr"/>
          <a:lstStyle>
            <a:lvl1pPr algn="r">
              <a:defRPr sz="900" cap="all" spc="150" baseline="0">
                <a:solidFill>
                  <a:srgbClr val="FFFFFF"/>
                </a:solidFill>
              </a:defRPr>
            </a:lvl1pPr>
          </a:lstStyle>
          <a:p>
            <a:fld id="{28844951-7827-47D4-8276-7DDE1FA7D85A}" type="slidenum">
              <a:rPr lang="en-US" smtClean="0"/>
              <a:pPr/>
              <a:t>‹#›</a:t>
            </a:fld>
            <a:endParaRPr lang="en-US"/>
          </a:p>
        </p:txBody>
      </p:sp>
    </p:spTree>
    <p:extLst>
      <p:ext uri="{BB962C8B-B14F-4D97-AF65-F5344CB8AC3E}">
        <p14:creationId xmlns:p14="http://schemas.microsoft.com/office/powerpoint/2010/main" val="634830778"/>
      </p:ext>
    </p:extLst>
  </p:cSld>
  <p:clrMap bg1="lt1" tx1="dk1" bg2="lt2" tx2="dk2" accent1="accent1" accent2="accent2" accent3="accent3" accent4="accent4" accent5="accent5" accent6="accent6" hlink="hlink" folHlink="folHlink"/>
  <p:sldLayoutIdLst>
    <p:sldLayoutId id="2147483717" r:id="rId1"/>
    <p:sldLayoutId id="2147483718" r:id="rId2"/>
    <p:sldLayoutId id="2147483719" r:id="rId3"/>
    <p:sldLayoutId id="2147483720" r:id="rId4"/>
    <p:sldLayoutId id="2147483710" r:id="rId5"/>
    <p:sldLayoutId id="2147483715" r:id="rId6"/>
    <p:sldLayoutId id="2147483711" r:id="rId7"/>
    <p:sldLayoutId id="2147483712" r:id="rId8"/>
    <p:sldLayoutId id="2147483713" r:id="rId9"/>
    <p:sldLayoutId id="2147483714" r:id="rId10"/>
    <p:sldLayoutId id="2147483716" r:id="rId11"/>
  </p:sldLayoutIdLst>
  <p:txStyles>
    <p:titleStyle>
      <a:lvl1pPr marL="0" algn="l" defTabSz="914400" rtl="0" eaLnBrk="1" latinLnBrk="0" hangingPunct="1">
        <a:lnSpc>
          <a:spcPct val="90000"/>
        </a:lnSpc>
        <a:spcBef>
          <a:spcPct val="0"/>
        </a:spcBef>
        <a:buNone/>
        <a:defRPr lang="en-US" sz="5200" kern="1200" dirty="0">
          <a:gradFill flip="none" rotWithShape="1">
            <a:gsLst>
              <a:gs pos="0">
                <a:schemeClr val="accent5"/>
              </a:gs>
              <a:gs pos="100000">
                <a:schemeClr val="accent1">
                  <a:alpha val="70000"/>
                </a:schemeClr>
              </a:gs>
            </a:gsLst>
            <a:lin ang="0" scaled="1"/>
            <a:tileRect/>
          </a:gradFill>
          <a:latin typeface="+mj-lt"/>
          <a:ea typeface="+mn-ea"/>
          <a:cs typeface="Angsana New" panose="02020603050405020304" pitchFamily="18" charset="-34"/>
        </a:defRPr>
      </a:lvl1pPr>
    </p:titleStyle>
    <p:bodyStyle>
      <a:lvl1pPr marL="457200" indent="-228600" algn="l" defTabSz="914400" rtl="0" eaLnBrk="1" latinLnBrk="0" hangingPunct="1">
        <a:lnSpc>
          <a:spcPct val="110000"/>
        </a:lnSpc>
        <a:spcBef>
          <a:spcPts val="1000"/>
        </a:spcBef>
        <a:buClr>
          <a:schemeClr val="tx2">
            <a:lumMod val="10000"/>
            <a:lumOff val="90000"/>
          </a:schemeClr>
        </a:buClr>
        <a:buSzPct val="80000"/>
        <a:buFont typeface="Wingdings" panose="05000000000000000000" pitchFamily="2" charset="2"/>
        <a:buChar char="§"/>
        <a:defRPr sz="2800" kern="1200">
          <a:solidFill>
            <a:schemeClr val="tx2">
              <a:alpha val="70000"/>
            </a:schemeClr>
          </a:solidFill>
          <a:latin typeface="+mn-lt"/>
          <a:ea typeface="+mn-ea"/>
          <a:cs typeface="+mn-cs"/>
        </a:defRPr>
      </a:lvl1pPr>
      <a:lvl2pPr marL="800100" indent="-228600" algn="l" defTabSz="914400" rtl="0" eaLnBrk="1" latinLnBrk="0" hangingPunct="1">
        <a:lnSpc>
          <a:spcPct val="110000"/>
        </a:lnSpc>
        <a:spcBef>
          <a:spcPts val="500"/>
        </a:spcBef>
        <a:buClr>
          <a:schemeClr val="tx2">
            <a:lumMod val="10000"/>
            <a:lumOff val="90000"/>
          </a:schemeClr>
        </a:buClr>
        <a:buSzPct val="80000"/>
        <a:buFont typeface="Wingdings" panose="05000000000000000000" pitchFamily="2" charset="2"/>
        <a:buChar char="§"/>
        <a:defRPr sz="2400" kern="1200">
          <a:solidFill>
            <a:schemeClr val="tx2">
              <a:alpha val="70000"/>
            </a:schemeClr>
          </a:solidFill>
          <a:latin typeface="+mn-lt"/>
          <a:ea typeface="+mn-ea"/>
          <a:cs typeface="+mn-cs"/>
        </a:defRPr>
      </a:lvl2pPr>
      <a:lvl3pPr marL="1257300" indent="-228600" algn="l" defTabSz="914400" rtl="0" eaLnBrk="1" latinLnBrk="0" hangingPunct="1">
        <a:lnSpc>
          <a:spcPct val="110000"/>
        </a:lnSpc>
        <a:spcBef>
          <a:spcPts val="500"/>
        </a:spcBef>
        <a:buClr>
          <a:schemeClr val="tx2">
            <a:lumMod val="10000"/>
            <a:lumOff val="90000"/>
          </a:schemeClr>
        </a:buClr>
        <a:buSzPct val="80000"/>
        <a:buFont typeface="Wingdings" panose="05000000000000000000" pitchFamily="2" charset="2"/>
        <a:buChar char="§"/>
        <a:defRPr sz="2000" kern="1200">
          <a:solidFill>
            <a:schemeClr val="tx2">
              <a:alpha val="70000"/>
            </a:schemeClr>
          </a:solidFill>
          <a:latin typeface="+mn-lt"/>
          <a:ea typeface="+mn-ea"/>
          <a:cs typeface="+mn-cs"/>
        </a:defRPr>
      </a:lvl3pPr>
      <a:lvl4pPr marL="1657350" indent="-228600" algn="l" defTabSz="914400" rtl="0" eaLnBrk="1" latinLnBrk="0" hangingPunct="1">
        <a:lnSpc>
          <a:spcPct val="110000"/>
        </a:lnSpc>
        <a:spcBef>
          <a:spcPts val="500"/>
        </a:spcBef>
        <a:buClr>
          <a:schemeClr val="tx2">
            <a:lumMod val="10000"/>
            <a:lumOff val="90000"/>
          </a:schemeClr>
        </a:buClr>
        <a:buSzPct val="80000"/>
        <a:buFont typeface="Wingdings" panose="05000000000000000000" pitchFamily="2" charset="2"/>
        <a:buChar char="§"/>
        <a:defRPr sz="1800" kern="1200">
          <a:solidFill>
            <a:schemeClr val="tx2">
              <a:alpha val="70000"/>
            </a:schemeClr>
          </a:solidFill>
          <a:latin typeface="+mn-lt"/>
          <a:ea typeface="+mn-ea"/>
          <a:cs typeface="+mn-cs"/>
        </a:defRPr>
      </a:lvl4pPr>
      <a:lvl5pPr marL="2114550" indent="-228600" algn="l" defTabSz="914400" rtl="0" eaLnBrk="1" latinLnBrk="0" hangingPunct="1">
        <a:lnSpc>
          <a:spcPct val="110000"/>
        </a:lnSpc>
        <a:spcBef>
          <a:spcPts val="500"/>
        </a:spcBef>
        <a:buClr>
          <a:schemeClr val="tx2">
            <a:lumMod val="10000"/>
            <a:lumOff val="90000"/>
          </a:schemeClr>
        </a:buClr>
        <a:buSzPct val="80000"/>
        <a:buFont typeface="Wingdings" panose="05000000000000000000" pitchFamily="2" charset="2"/>
        <a:buChar char="§"/>
        <a:defRPr sz="1800" kern="1200">
          <a:solidFill>
            <a:schemeClr val="tx2">
              <a:alpha val="70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ww.coig.com.pl/wykaz_lista_firm_ze_szwedzkim_kapitalem_w_polsce.php"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www.money.pl/gospodarka/srednia-pensja-15-tys-zl-tak-sie-zarabia-w-szwecji-6649136253770656a.html"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Budownictwo%20niestacjonarne"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8C37C960-91F5-4F61-B2CD-8A03792072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AA33D6E9-B039-450F-AF6E-929F4C8C265E}"/>
              </a:ext>
            </a:extLst>
          </p:cNvPr>
          <p:cNvSpPr>
            <a:spLocks noGrp="1"/>
          </p:cNvSpPr>
          <p:nvPr>
            <p:ph type="ctrTitle"/>
          </p:nvPr>
        </p:nvSpPr>
        <p:spPr>
          <a:xfrm>
            <a:off x="838200" y="1122363"/>
            <a:ext cx="6858000" cy="2387600"/>
          </a:xfrm>
        </p:spPr>
        <p:txBody>
          <a:bodyPr>
            <a:normAutofit/>
          </a:bodyPr>
          <a:lstStyle/>
          <a:p>
            <a:pPr algn="l"/>
            <a:r>
              <a:rPr lang="pl-PL" dirty="0">
                <a:gradFill flip="none" rotWithShape="1">
                  <a:gsLst>
                    <a:gs pos="0">
                      <a:schemeClr val="accent5">
                        <a:alpha val="70000"/>
                      </a:schemeClr>
                    </a:gs>
                    <a:gs pos="100000">
                      <a:schemeClr val="accent1">
                        <a:alpha val="70000"/>
                      </a:schemeClr>
                    </a:gs>
                  </a:gsLst>
                  <a:lin ang="0" scaled="1"/>
                  <a:tileRect/>
                </a:gradFill>
              </a:rPr>
              <a:t>DLACZEGO WARTO UCZYĆ SIĘ SZWEDZKIEGO?</a:t>
            </a:r>
          </a:p>
        </p:txBody>
      </p:sp>
      <p:pic>
        <p:nvPicPr>
          <p:cNvPr id="4" name="Picture 3" descr="Strzałka w prawo">
            <a:extLst>
              <a:ext uri="{FF2B5EF4-FFF2-40B4-BE49-F238E27FC236}">
                <a16:creationId xmlns:a16="http://schemas.microsoft.com/office/drawing/2014/main" id="{147F0D5F-1945-4FE5-92D9-A64F48F2B646}"/>
              </a:ext>
            </a:extLst>
          </p:cNvPr>
          <p:cNvPicPr>
            <a:picLocks noChangeAspect="1"/>
          </p:cNvPicPr>
          <p:nvPr/>
        </p:nvPicPr>
        <p:blipFill rotWithShape="1">
          <a:blip r:embed="rId2">
            <a:alphaModFix/>
          </a:blip>
          <a:srcRect l="11723" r="48571" b="-1"/>
          <a:stretch/>
        </p:blipFill>
        <p:spPr>
          <a:xfrm>
            <a:off x="8069579" y="10"/>
            <a:ext cx="4110228" cy="6857989"/>
          </a:xfrm>
          <a:prstGeom prst="rect">
            <a:avLst/>
          </a:prstGeom>
        </p:spPr>
      </p:pic>
    </p:spTree>
    <p:extLst>
      <p:ext uri="{BB962C8B-B14F-4D97-AF65-F5344CB8AC3E}">
        <p14:creationId xmlns:p14="http://schemas.microsoft.com/office/powerpoint/2010/main" val="12975055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151916A2-E442-4741-B57B-2ED89F812F1F}"/>
              </a:ext>
            </a:extLst>
          </p:cNvPr>
          <p:cNvSpPr>
            <a:spLocks noGrp="1"/>
          </p:cNvSpPr>
          <p:nvPr>
            <p:ph idx="1"/>
          </p:nvPr>
        </p:nvSpPr>
        <p:spPr>
          <a:xfrm>
            <a:off x="838200" y="1344156"/>
            <a:ext cx="10515600" cy="3998306"/>
          </a:xfrm>
        </p:spPr>
        <p:txBody>
          <a:bodyPr/>
          <a:lstStyle/>
          <a:p>
            <a:pPr algn="just">
              <a:lnSpc>
                <a:spcPct val="150000"/>
              </a:lnSpc>
            </a:pPr>
            <a:r>
              <a:rPr lang="pl-PL" sz="2200" dirty="0">
                <a:solidFill>
                  <a:srgbClr val="000000"/>
                </a:solidFill>
                <a:effectLst/>
                <a:latin typeface="Verdana" panose="020B0604030504040204" pitchFamily="34" charset="0"/>
                <a:ea typeface="Verdana" panose="020B0604030504040204" pitchFamily="34" charset="0"/>
                <a:cs typeface="Times New Roman" panose="02020603050405020304" pitchFamily="18" charset="0"/>
              </a:rPr>
              <a:t>Jeśli znajomość angielskiego jest koniecznością, niemieckiego, hiszpańskiego czy rosyjskiego – dodatkową korzyścią, to znajomość języka </a:t>
            </a:r>
            <a:r>
              <a:rPr lang="pl-PL" sz="3200" dirty="0">
                <a:solidFill>
                  <a:srgbClr val="FFC000"/>
                </a:solidFill>
                <a:effectLst/>
                <a:latin typeface="Verdana" panose="020B0604030504040204" pitchFamily="34" charset="0"/>
                <a:ea typeface="Verdana" panose="020B0604030504040204" pitchFamily="34" charset="0"/>
                <a:cs typeface="Times New Roman" panose="02020603050405020304" pitchFamily="18" charset="0"/>
              </a:rPr>
              <a:t>szwedzkiego</a:t>
            </a:r>
            <a:r>
              <a:rPr lang="pl-PL" sz="2200" dirty="0">
                <a:solidFill>
                  <a:srgbClr val="000000"/>
                </a:solidFill>
                <a:effectLst/>
                <a:latin typeface="Verdana" panose="020B0604030504040204" pitchFamily="34" charset="0"/>
                <a:ea typeface="Verdana" panose="020B0604030504040204" pitchFamily="34" charset="0"/>
                <a:cs typeface="Times New Roman" panose="02020603050405020304" pitchFamily="18" charset="0"/>
              </a:rPr>
              <a:t> świadczy o Twojej </a:t>
            </a:r>
            <a:r>
              <a:rPr lang="pl-PL" sz="3200" dirty="0">
                <a:solidFill>
                  <a:schemeClr val="accent4">
                    <a:lumMod val="75000"/>
                  </a:schemeClr>
                </a:solidFill>
                <a:effectLst/>
                <a:latin typeface="Verdana" panose="020B0604030504040204" pitchFamily="34" charset="0"/>
                <a:ea typeface="Verdana" panose="020B0604030504040204" pitchFamily="34" charset="0"/>
                <a:cs typeface="Times New Roman" panose="02020603050405020304" pitchFamily="18" charset="0"/>
              </a:rPr>
              <a:t>wyjątkowości</a:t>
            </a:r>
            <a:r>
              <a:rPr lang="pl-PL" sz="3200" dirty="0">
                <a:solidFill>
                  <a:srgbClr val="000000"/>
                </a:solidFill>
                <a:effectLst/>
                <a:latin typeface="Verdana" panose="020B0604030504040204" pitchFamily="34" charset="0"/>
                <a:ea typeface="Verdana" panose="020B0604030504040204" pitchFamily="34" charset="0"/>
                <a:cs typeface="Times New Roman" panose="02020603050405020304" pitchFamily="18" charset="0"/>
              </a:rPr>
              <a:t>.</a:t>
            </a:r>
          </a:p>
          <a:p>
            <a:pPr algn="just">
              <a:lnSpc>
                <a:spcPct val="150000"/>
              </a:lnSpc>
            </a:pPr>
            <a:r>
              <a:rPr lang="pl-PL" sz="2200" b="0" dirty="0">
                <a:solidFill>
                  <a:srgbClr val="333333"/>
                </a:solidFill>
                <a:effectLst/>
                <a:latin typeface="Verdana" panose="020B0604030504040204" pitchFamily="34" charset="0"/>
                <a:ea typeface="Verdana" panose="020B0604030504040204" pitchFamily="34" charset="0"/>
                <a:cs typeface="Vani" panose="020B0502040204020203" pitchFamily="18" charset="0"/>
              </a:rPr>
              <a:t>Językiem tym posługuje się obecnie około</a:t>
            </a:r>
            <a:r>
              <a:rPr lang="pl-PL" sz="2200" b="1" dirty="0">
                <a:solidFill>
                  <a:srgbClr val="333333"/>
                </a:solidFill>
                <a:effectLst/>
                <a:latin typeface="Verdana" panose="020B0604030504040204" pitchFamily="34" charset="0"/>
                <a:ea typeface="Verdana" panose="020B0604030504040204" pitchFamily="34" charset="0"/>
                <a:cs typeface="Vani" panose="020B0502040204020203" pitchFamily="18" charset="0"/>
              </a:rPr>
              <a:t> </a:t>
            </a:r>
            <a:r>
              <a:rPr lang="pl-PL" sz="2200" b="0" dirty="0">
                <a:solidFill>
                  <a:srgbClr val="333333"/>
                </a:solidFill>
                <a:effectLst/>
                <a:latin typeface="Verdana" panose="020B0604030504040204" pitchFamily="34" charset="0"/>
                <a:ea typeface="Verdana" panose="020B0604030504040204" pitchFamily="34" charset="0"/>
                <a:cs typeface="Vani" panose="020B0502040204020203" pitchFamily="18" charset="0"/>
              </a:rPr>
              <a:t>10 milionów osób</a:t>
            </a:r>
            <a:r>
              <a:rPr lang="pl-PL" sz="2200" b="1" dirty="0">
                <a:solidFill>
                  <a:srgbClr val="333333"/>
                </a:solidFill>
                <a:effectLst/>
                <a:latin typeface="Verdana" panose="020B0604030504040204" pitchFamily="34" charset="0"/>
                <a:ea typeface="Verdana" panose="020B0604030504040204" pitchFamily="34" charset="0"/>
                <a:cs typeface="Vani" panose="020B0502040204020203" pitchFamily="18" charset="0"/>
              </a:rPr>
              <a:t> </a:t>
            </a:r>
            <a:r>
              <a:rPr lang="pl-PL" sz="2200" dirty="0">
                <a:solidFill>
                  <a:srgbClr val="333333"/>
                </a:solidFill>
                <a:effectLst/>
                <a:latin typeface="Verdana" panose="020B0604030504040204" pitchFamily="34" charset="0"/>
                <a:ea typeface="Verdana" panose="020B0604030504040204" pitchFamily="34" charset="0"/>
                <a:cs typeface="Vani" panose="020B0502040204020203" pitchFamily="18" charset="0"/>
              </a:rPr>
              <a:t>zamieszkujących  Szwecję, Estonię, Norwegię i Finlandię (tutaj język szwedzki jest razem z fińskim    językiem urzędowym).</a:t>
            </a:r>
            <a:endParaRPr lang="pl-PL" sz="2200" dirty="0">
              <a:effectLst/>
              <a:latin typeface="Verdana" panose="020B0604030504040204" pitchFamily="34" charset="0"/>
              <a:ea typeface="Verdana" panose="020B0604030504040204" pitchFamily="34" charset="0"/>
              <a:cs typeface="Vani" panose="020B0502040204020203" pitchFamily="18" charset="0"/>
            </a:endParaRPr>
          </a:p>
          <a:p>
            <a:endParaRPr lang="pl-PL"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20668783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4D1F92F8-1988-47FB-AEB1-05BC9461E71E}"/>
              </a:ext>
            </a:extLst>
          </p:cNvPr>
          <p:cNvSpPr>
            <a:spLocks noGrp="1"/>
          </p:cNvSpPr>
          <p:nvPr>
            <p:ph idx="1"/>
          </p:nvPr>
        </p:nvSpPr>
        <p:spPr>
          <a:xfrm>
            <a:off x="838200" y="1139566"/>
            <a:ext cx="10515600" cy="3998306"/>
          </a:xfrm>
        </p:spPr>
        <p:txBody>
          <a:bodyPr anchor="ctr">
            <a:normAutofit fontScale="92500"/>
          </a:bodyPr>
          <a:lstStyle/>
          <a:p>
            <a:pPr>
              <a:lnSpc>
                <a:spcPct val="200000"/>
              </a:lnSpc>
            </a:pPr>
            <a:r>
              <a:rPr lang="pl-PL" sz="1800" b="0" i="0" dirty="0">
                <a:solidFill>
                  <a:srgbClr val="3B3C41"/>
                </a:solidFill>
                <a:effectLst/>
                <a:latin typeface="Verdana" panose="020B0604030504040204" pitchFamily="34" charset="0"/>
                <a:ea typeface="Verdana" panose="020B0604030504040204" pitchFamily="34" charset="0"/>
              </a:rPr>
              <a:t>Jeśli znasz zasady rządzące niemieckim lub angielskim - nauka szwedzkiego staje się prosta i przyjemna. </a:t>
            </a:r>
            <a:r>
              <a:rPr lang="pl-PL" sz="1800" b="1" i="0" dirty="0">
                <a:solidFill>
                  <a:srgbClr val="3B3C41"/>
                </a:solidFill>
                <a:effectLst/>
                <a:latin typeface="Verdana" panose="020B0604030504040204" pitchFamily="34" charset="0"/>
                <a:ea typeface="Verdana" panose="020B0604030504040204" pitchFamily="34" charset="0"/>
              </a:rPr>
              <a:t>Szwedzki ma nieskomplikowaną gramatykę i dość prostą wymowę</a:t>
            </a:r>
            <a:r>
              <a:rPr lang="pl-PL" sz="1800" b="0" i="0" dirty="0">
                <a:solidFill>
                  <a:srgbClr val="3B3C41"/>
                </a:solidFill>
                <a:effectLst/>
                <a:latin typeface="Verdana" panose="020B0604030504040204" pitchFamily="34" charset="0"/>
                <a:ea typeface="Verdana" panose="020B0604030504040204" pitchFamily="34" charset="0"/>
              </a:rPr>
              <a:t>, a ucząc się go można się świetnie bawić ( dowiesz się dlaczego </a:t>
            </a:r>
            <a:r>
              <a:rPr lang="pl-PL" sz="1800" dirty="0">
                <a:solidFill>
                  <a:srgbClr val="3B3C41"/>
                </a:solidFill>
                <a:latin typeface="Verdana" panose="020B0604030504040204" pitchFamily="34" charset="0"/>
                <a:ea typeface="Verdana" panose="020B0604030504040204" pitchFamily="34" charset="0"/>
              </a:rPr>
              <a:t>Szwedzi reagują zdziwieniem na hasło „szwedzki stół”, poznasz najdłuższe słowo według księgi rekordów Guinnessa, będziesz mógł obejrzeć wiele seriali na popularnej platformie </a:t>
            </a:r>
            <a:r>
              <a:rPr lang="pl-PL" sz="1800" dirty="0" err="1">
                <a:solidFill>
                  <a:srgbClr val="3B3C41"/>
                </a:solidFill>
                <a:latin typeface="Verdana" panose="020B0604030504040204" pitchFamily="34" charset="0"/>
                <a:ea typeface="Verdana" panose="020B0604030504040204" pitchFamily="34" charset="0"/>
              </a:rPr>
              <a:t>streamingowej</a:t>
            </a:r>
            <a:r>
              <a:rPr lang="pl-PL" sz="1800" dirty="0">
                <a:solidFill>
                  <a:srgbClr val="3B3C41"/>
                </a:solidFill>
                <a:latin typeface="Verdana" panose="020B0604030504040204" pitchFamily="34" charset="0"/>
                <a:ea typeface="Verdana" panose="020B0604030504040204" pitchFamily="34" charset="0"/>
              </a:rPr>
              <a:t> czy też przeczytać najlepsze kryminały w oryginale – szwedzkie wydawnictwa oferują wydania wielu książek w formule „</a:t>
            </a:r>
            <a:r>
              <a:rPr lang="pl-PL" sz="1800" dirty="0" err="1">
                <a:solidFill>
                  <a:srgbClr val="3B3C41"/>
                </a:solidFill>
                <a:latin typeface="Verdana" panose="020B0604030504040204" pitchFamily="34" charset="0"/>
                <a:ea typeface="Verdana" panose="020B0604030504040204" pitchFamily="34" charset="0"/>
              </a:rPr>
              <a:t>lättläst</a:t>
            </a:r>
            <a:r>
              <a:rPr lang="pl-PL" sz="1800" dirty="0">
                <a:solidFill>
                  <a:srgbClr val="3B3C41"/>
                </a:solidFill>
                <a:latin typeface="Verdana" panose="020B0604030504040204" pitchFamily="34" charset="0"/>
                <a:ea typeface="Verdana" panose="020B0604030504040204" pitchFamily="34" charset="0"/>
              </a:rPr>
              <a:t>” – łatwe do czytania).</a:t>
            </a:r>
          </a:p>
        </p:txBody>
      </p:sp>
    </p:spTree>
    <p:extLst>
      <p:ext uri="{BB962C8B-B14F-4D97-AF65-F5344CB8AC3E}">
        <p14:creationId xmlns:p14="http://schemas.microsoft.com/office/powerpoint/2010/main" val="18601227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1B17C41F-2C6B-4C73-A02D-E68B876379F2}"/>
              </a:ext>
            </a:extLst>
          </p:cNvPr>
          <p:cNvSpPr>
            <a:spLocks noGrp="1"/>
          </p:cNvSpPr>
          <p:nvPr>
            <p:ph idx="1"/>
          </p:nvPr>
        </p:nvSpPr>
        <p:spPr>
          <a:xfrm>
            <a:off x="484909" y="1056439"/>
            <a:ext cx="10515600" cy="3998306"/>
          </a:xfrm>
        </p:spPr>
        <p:txBody>
          <a:bodyPr>
            <a:normAutofit lnSpcReduction="10000"/>
          </a:bodyPr>
          <a:lstStyle/>
          <a:p>
            <a:pPr>
              <a:lnSpc>
                <a:spcPct val="200000"/>
              </a:lnSpc>
            </a:pPr>
            <a:r>
              <a:rPr lang="pl-PL" sz="2200" b="0" i="0" dirty="0">
                <a:solidFill>
                  <a:srgbClr val="333333"/>
                </a:solidFill>
                <a:effectLst/>
                <a:latin typeface="Verdana" panose="020B0604030504040204" pitchFamily="34" charset="0"/>
                <a:ea typeface="Verdana" panose="020B0604030504040204" pitchFamily="34" charset="0"/>
              </a:rPr>
              <a:t>Znajomość języka szwedzkiego będzie </a:t>
            </a:r>
            <a:r>
              <a:rPr lang="pl-PL" sz="2200" b="1" i="0" dirty="0">
                <a:solidFill>
                  <a:srgbClr val="333333"/>
                </a:solidFill>
                <a:effectLst/>
                <a:latin typeface="Verdana" panose="020B0604030504040204" pitchFamily="34" charset="0"/>
                <a:ea typeface="Verdana" panose="020B0604030504040204" pitchFamily="34" charset="0"/>
              </a:rPr>
              <a:t>atutem na polskim rynku pracy,</a:t>
            </a:r>
            <a:r>
              <a:rPr lang="pl-PL" sz="2200" b="0" i="0" dirty="0">
                <a:solidFill>
                  <a:srgbClr val="333333"/>
                </a:solidFill>
                <a:effectLst/>
                <a:latin typeface="Verdana" panose="020B0604030504040204" pitchFamily="34" charset="0"/>
                <a:ea typeface="Verdana" panose="020B0604030504040204" pitchFamily="34" charset="0"/>
              </a:rPr>
              <a:t> dzięki temu wyróżnisz się spośród innych podczas rekrutacji w wielu firmach, które współpracują ze skandynawskimi przedsiębiorcami.</a:t>
            </a:r>
          </a:p>
          <a:p>
            <a:endParaRPr lang="pl-PL" sz="2200" b="0" i="0" dirty="0">
              <a:solidFill>
                <a:srgbClr val="333333"/>
              </a:solidFill>
              <a:effectLst/>
              <a:latin typeface="Verdana" panose="020B0604030504040204" pitchFamily="34" charset="0"/>
              <a:ea typeface="Verdana" panose="020B0604030504040204" pitchFamily="34" charset="0"/>
            </a:endParaRPr>
          </a:p>
          <a:p>
            <a:r>
              <a:rPr lang="pl-PL" sz="2200" dirty="0">
                <a:latin typeface="Verdana" panose="020B0604030504040204" pitchFamily="34" charset="0"/>
                <a:ea typeface="Verdana" panose="020B0604030504040204" pitchFamily="34" charset="0"/>
                <a:hlinkClick r:id="rId2"/>
              </a:rPr>
              <a:t>https://www.coig.com.pl/wykaz_lista_firm_ze_szwedzkim_kapitalem_w_polsce.php</a:t>
            </a:r>
            <a:endParaRPr lang="pl-PL" sz="2200"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21393624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ymbol zastępczy zawartości 4">
            <a:extLst>
              <a:ext uri="{FF2B5EF4-FFF2-40B4-BE49-F238E27FC236}">
                <a16:creationId xmlns:a16="http://schemas.microsoft.com/office/drawing/2014/main" id="{61F9B2B6-4E09-4FB5-8EF5-6D8F6B21A4C5}"/>
              </a:ext>
            </a:extLst>
          </p:cNvPr>
          <p:cNvSpPr>
            <a:spLocks noGrp="1"/>
          </p:cNvSpPr>
          <p:nvPr>
            <p:ph idx="1"/>
          </p:nvPr>
        </p:nvSpPr>
        <p:spPr>
          <a:xfrm>
            <a:off x="731668" y="1429847"/>
            <a:ext cx="10515600" cy="4749011"/>
          </a:xfrm>
        </p:spPr>
        <p:txBody>
          <a:bodyPr>
            <a:normAutofit/>
          </a:bodyPr>
          <a:lstStyle/>
          <a:p>
            <a:r>
              <a:rPr lang="pl-PL" sz="2200" b="0" i="0" dirty="0">
                <a:solidFill>
                  <a:srgbClr val="333333"/>
                </a:solidFill>
                <a:effectLst/>
                <a:latin typeface="Verdana" panose="020B0604030504040204" pitchFamily="34" charset="0"/>
                <a:ea typeface="Verdana" panose="020B0604030504040204" pitchFamily="34" charset="0"/>
                <a:cs typeface="Microsoft New Tai Lue" panose="020B0502040204020203" pitchFamily="34" charset="0"/>
              </a:rPr>
              <a:t>Szwecja należy do krajów </a:t>
            </a:r>
            <a:r>
              <a:rPr lang="pl-PL" sz="2200" b="1" i="0" dirty="0">
                <a:solidFill>
                  <a:srgbClr val="333333"/>
                </a:solidFill>
                <a:effectLst/>
                <a:latin typeface="Verdana" panose="020B0604030504040204" pitchFamily="34" charset="0"/>
                <a:ea typeface="Verdana" panose="020B0604030504040204" pitchFamily="34" charset="0"/>
                <a:cs typeface="Microsoft New Tai Lue" panose="020B0502040204020203" pitchFamily="34" charset="0"/>
              </a:rPr>
              <a:t>o najlepszej na świecie sytuacji gospodarczej, to kraj innowacji, nieograniczonych możliwości </a:t>
            </a:r>
            <a:r>
              <a:rPr lang="pl-PL" sz="2200" b="0" i="0" dirty="0">
                <a:solidFill>
                  <a:srgbClr val="333333"/>
                </a:solidFill>
                <a:effectLst/>
                <a:latin typeface="Verdana" panose="020B0604030504040204" pitchFamily="34" charset="0"/>
                <a:ea typeface="Verdana" panose="020B0604030504040204" pitchFamily="34" charset="0"/>
                <a:cs typeface="Microsoft New Tai Lue" panose="020B0502040204020203" pitchFamily="34" charset="0"/>
              </a:rPr>
              <a:t>i wielkich marek takich jak </a:t>
            </a:r>
            <a:r>
              <a:rPr lang="pl-PL" sz="2200" b="1" i="0" dirty="0">
                <a:solidFill>
                  <a:srgbClr val="333333"/>
                </a:solidFill>
                <a:effectLst/>
                <a:latin typeface="Verdana" panose="020B0604030504040204" pitchFamily="34" charset="0"/>
                <a:ea typeface="Verdana" panose="020B0604030504040204" pitchFamily="34" charset="0"/>
                <a:cs typeface="Microsoft New Tai Lue" panose="020B0502040204020203" pitchFamily="34" charset="0"/>
              </a:rPr>
              <a:t>Scania, Volvo, SAAB, </a:t>
            </a:r>
            <a:r>
              <a:rPr lang="pl-PL" sz="2200" b="1" i="0" dirty="0" err="1">
                <a:solidFill>
                  <a:srgbClr val="333333"/>
                </a:solidFill>
                <a:effectLst/>
                <a:latin typeface="Verdana" panose="020B0604030504040204" pitchFamily="34" charset="0"/>
                <a:ea typeface="Verdana" panose="020B0604030504040204" pitchFamily="34" charset="0"/>
                <a:cs typeface="Microsoft New Tai Lue" panose="020B0502040204020203" pitchFamily="34" charset="0"/>
              </a:rPr>
              <a:t>Skanska</a:t>
            </a:r>
            <a:r>
              <a:rPr lang="pl-PL" sz="2200" b="1" i="0" dirty="0">
                <a:solidFill>
                  <a:srgbClr val="333333"/>
                </a:solidFill>
                <a:effectLst/>
                <a:latin typeface="Verdana" panose="020B0604030504040204" pitchFamily="34" charset="0"/>
                <a:ea typeface="Verdana" panose="020B0604030504040204" pitchFamily="34" charset="0"/>
                <a:cs typeface="Microsoft New Tai Lue" panose="020B0502040204020203" pitchFamily="34" charset="0"/>
              </a:rPr>
              <a:t>, Duka</a:t>
            </a:r>
            <a:r>
              <a:rPr lang="pl-PL" sz="2200" b="0" i="0" dirty="0">
                <a:solidFill>
                  <a:srgbClr val="333333"/>
                </a:solidFill>
                <a:effectLst/>
                <a:latin typeface="Verdana" panose="020B0604030504040204" pitchFamily="34" charset="0"/>
                <a:ea typeface="Verdana" panose="020B0604030504040204" pitchFamily="34" charset="0"/>
                <a:cs typeface="Microsoft New Tai Lue" panose="020B0502040204020203" pitchFamily="34" charset="0"/>
              </a:rPr>
              <a:t>, no i oczywiście kochana przez Polaków </a:t>
            </a:r>
            <a:r>
              <a:rPr lang="pl-PL" sz="2200" b="1" i="0" dirty="0">
                <a:solidFill>
                  <a:srgbClr val="333333"/>
                </a:solidFill>
                <a:effectLst/>
                <a:latin typeface="Verdana" panose="020B0604030504040204" pitchFamily="34" charset="0"/>
                <a:ea typeface="Verdana" panose="020B0604030504040204" pitchFamily="34" charset="0"/>
                <a:cs typeface="Microsoft New Tai Lue" panose="020B0502040204020203" pitchFamily="34" charset="0"/>
              </a:rPr>
              <a:t>IKEA</a:t>
            </a:r>
            <a:r>
              <a:rPr lang="pl-PL" sz="2200" b="0" i="0" dirty="0">
                <a:solidFill>
                  <a:srgbClr val="333333"/>
                </a:solidFill>
                <a:effectLst/>
                <a:latin typeface="Verdana" panose="020B0604030504040204" pitchFamily="34" charset="0"/>
                <a:ea typeface="Verdana" panose="020B0604030504040204" pitchFamily="34" charset="0"/>
                <a:cs typeface="Microsoft New Tai Lue" panose="020B0502040204020203" pitchFamily="34" charset="0"/>
              </a:rPr>
              <a:t>. Szwedzi chętnie zatrudniają Polaków postrzegając ich jako pracowitych i świetnie wykwalifikowanych pracowników. Zarobki są kilkukrotnie wyższe od tych, na które możesz liczyć w Polsce. </a:t>
            </a:r>
          </a:p>
          <a:p>
            <a:endParaRPr lang="pl-PL" sz="2200" b="0" i="0" dirty="0">
              <a:solidFill>
                <a:srgbClr val="333333"/>
              </a:solidFill>
              <a:effectLst/>
              <a:latin typeface="Verdana" panose="020B0604030504040204" pitchFamily="34" charset="0"/>
              <a:ea typeface="Verdana" panose="020B0604030504040204" pitchFamily="34" charset="0"/>
              <a:cs typeface="Microsoft New Tai Lue" panose="020B0502040204020203" pitchFamily="34" charset="0"/>
            </a:endParaRPr>
          </a:p>
          <a:p>
            <a:r>
              <a:rPr lang="pl-PL" sz="2400" dirty="0">
                <a:hlinkClick r:id="rId2"/>
              </a:rPr>
              <a:t>https://www.money.pl/gospodarka/srednia-pensja-15-tys-zl-tak-sie-zarabia-w-szwecji-6649136253770656a.html</a:t>
            </a:r>
            <a:endParaRPr lang="pl-PL" sz="2400" dirty="0"/>
          </a:p>
        </p:txBody>
      </p:sp>
    </p:spTree>
    <p:extLst>
      <p:ext uri="{BB962C8B-B14F-4D97-AF65-F5344CB8AC3E}">
        <p14:creationId xmlns:p14="http://schemas.microsoft.com/office/powerpoint/2010/main" val="30009179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FE0F6BC-1A27-4325-A8FA-CD2F8F8749B9}"/>
              </a:ext>
            </a:extLst>
          </p:cNvPr>
          <p:cNvSpPr>
            <a:spLocks noGrp="1"/>
          </p:cNvSpPr>
          <p:nvPr>
            <p:ph type="title"/>
          </p:nvPr>
        </p:nvSpPr>
        <p:spPr>
          <a:xfrm>
            <a:off x="838200" y="592261"/>
            <a:ext cx="10515600" cy="1325563"/>
          </a:xfrm>
        </p:spPr>
        <p:txBody>
          <a:bodyPr/>
          <a:lstStyle/>
          <a:p>
            <a:r>
              <a:rPr lang="pl-PL" dirty="0"/>
              <a:t>Studiuj w Szwecji</a:t>
            </a:r>
          </a:p>
        </p:txBody>
      </p:sp>
      <p:sp>
        <p:nvSpPr>
          <p:cNvPr id="3" name="Symbol zastępczy zawartości 2">
            <a:extLst>
              <a:ext uri="{FF2B5EF4-FFF2-40B4-BE49-F238E27FC236}">
                <a16:creationId xmlns:a16="http://schemas.microsoft.com/office/drawing/2014/main" id="{40FBDD85-81EE-4EA3-9FDE-D3D502BFCA0B}"/>
              </a:ext>
            </a:extLst>
          </p:cNvPr>
          <p:cNvSpPr>
            <a:spLocks noGrp="1"/>
          </p:cNvSpPr>
          <p:nvPr>
            <p:ph idx="1"/>
          </p:nvPr>
        </p:nvSpPr>
        <p:spPr>
          <a:xfrm>
            <a:off x="758301" y="1841306"/>
            <a:ext cx="10515600" cy="3998306"/>
          </a:xfrm>
        </p:spPr>
        <p:txBody>
          <a:bodyPr>
            <a:normAutofit fontScale="70000" lnSpcReduction="20000"/>
          </a:bodyPr>
          <a:lstStyle/>
          <a:p>
            <a:r>
              <a:rPr lang="pl-PL" b="0" i="0" dirty="0">
                <a:effectLst/>
                <a:latin typeface="Verdana" panose="020B0604030504040204" pitchFamily="34" charset="0"/>
                <a:ea typeface="Verdana" panose="020B0604030504040204" pitchFamily="34" charset="0"/>
              </a:rPr>
              <a:t>Studia w Szwecji dla Polaków są atrakcyjne z kilku względów – szwedzkie uczelnie stawiają na ścisłą współpracę z pracodawcami. Daje to możliwość zdobywania cennych umiejętności praktycznych, które są nie do przecenienia w życiu zawodowym. Szwecja może pochwalić się bardzo wysokim poziomem nauczania, bogatą ofertą edukacyjną oraz doskonałą organizacją systemu szkolnictwa wyższego. Studenci kształcący się „po drugiej stronie Bałtyku” doceniają pozostawienie im dużej swobody w kształtowaniu ścieżki edukacyjnej. W obowiązującym w Szwecji systemie modułowym kształcenia tylko część przedmiotów jest obowiązkowa, resztę można dowolnie wybierać, kierując się własnymi zainteresowaniami, predyspozycjami i pomysłem na karierę.</a:t>
            </a:r>
          </a:p>
          <a:p>
            <a:r>
              <a:rPr lang="pl-PL" dirty="0">
                <a:hlinkClick r:id="rId2" action="ppaction://hlinkfile"/>
              </a:rPr>
              <a:t>https://pg.edu.pl/international/umowy-i-partnerzy</a:t>
            </a:r>
            <a:endParaRPr lang="pl-PL" dirty="0"/>
          </a:p>
        </p:txBody>
      </p:sp>
    </p:spTree>
    <p:extLst>
      <p:ext uri="{BB962C8B-B14F-4D97-AF65-F5344CB8AC3E}">
        <p14:creationId xmlns:p14="http://schemas.microsoft.com/office/powerpoint/2010/main" val="18208271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3BCF949C-A241-4456-B29F-D2886B646386}"/>
              </a:ext>
            </a:extLst>
          </p:cNvPr>
          <p:cNvSpPr>
            <a:spLocks noGrp="1"/>
          </p:cNvSpPr>
          <p:nvPr>
            <p:ph idx="1"/>
          </p:nvPr>
        </p:nvSpPr>
        <p:spPr>
          <a:xfrm>
            <a:off x="838200" y="1429847"/>
            <a:ext cx="10515600" cy="3998306"/>
          </a:xfrm>
        </p:spPr>
        <p:txBody>
          <a:bodyPr anchor="ctr">
            <a:normAutofit fontScale="62500" lnSpcReduction="20000"/>
          </a:bodyPr>
          <a:lstStyle/>
          <a:p>
            <a:pPr algn="l">
              <a:lnSpc>
                <a:spcPct val="170000"/>
              </a:lnSpc>
            </a:pPr>
            <a:r>
              <a:rPr lang="pl-PL" dirty="0">
                <a:solidFill>
                  <a:srgbClr val="333333"/>
                </a:solidFill>
                <a:latin typeface="Verdana" panose="020B0604030504040204" pitchFamily="34" charset="0"/>
                <a:ea typeface="Verdana" panose="020B0604030504040204" pitchFamily="34" charset="0"/>
              </a:rPr>
              <a:t>K</a:t>
            </a:r>
            <a:r>
              <a:rPr lang="pl-PL" b="0" i="0" dirty="0">
                <a:solidFill>
                  <a:srgbClr val="333333"/>
                </a:solidFill>
                <a:effectLst/>
                <a:latin typeface="Verdana" panose="020B0604030504040204" pitchFamily="34" charset="0"/>
                <a:ea typeface="Verdana" panose="020B0604030504040204" pitchFamily="34" charset="0"/>
              </a:rPr>
              <a:t>iedy już opanujesz mowę Szwedów, warto ich odwiedzić. Podczas krótszego lub dłuższego pobytu, poza </a:t>
            </a:r>
            <a:r>
              <a:rPr lang="pl-PL" b="1" i="0" dirty="0">
                <a:solidFill>
                  <a:srgbClr val="333333"/>
                </a:solidFill>
                <a:effectLst/>
                <a:latin typeface="Verdana" panose="020B0604030504040204" pitchFamily="34" charset="0"/>
                <a:ea typeface="Verdana" panose="020B0604030504040204" pitchFamily="34" charset="0"/>
              </a:rPr>
              <a:t>przepięknymi krajobrazami, malowniczym wybrzeżem i bogatą historią</a:t>
            </a:r>
            <a:r>
              <a:rPr lang="pl-PL" b="0" i="0" dirty="0">
                <a:solidFill>
                  <a:srgbClr val="333333"/>
                </a:solidFill>
                <a:effectLst/>
                <a:latin typeface="Verdana" panose="020B0604030504040204" pitchFamily="34" charset="0"/>
                <a:ea typeface="Verdana" panose="020B0604030504040204" pitchFamily="34" charset="0"/>
              </a:rPr>
              <a:t>, kraj ten oferuje niezwykle </a:t>
            </a:r>
            <a:r>
              <a:rPr lang="pl-PL" b="1" i="0" dirty="0">
                <a:solidFill>
                  <a:srgbClr val="333333"/>
                </a:solidFill>
                <a:effectLst/>
                <a:latin typeface="Verdana" panose="020B0604030504040204" pitchFamily="34" charset="0"/>
                <a:ea typeface="Verdana" panose="020B0604030504040204" pitchFamily="34" charset="0"/>
              </a:rPr>
              <a:t>przychylne podejście dla innych kultur, religii i poglądów</a:t>
            </a:r>
            <a:r>
              <a:rPr lang="pl-PL" b="0" i="0" dirty="0">
                <a:solidFill>
                  <a:srgbClr val="333333"/>
                </a:solidFill>
                <a:effectLst/>
                <a:latin typeface="Verdana" panose="020B0604030504040204" pitchFamily="34" charset="0"/>
                <a:ea typeface="Verdana" panose="020B0604030504040204" pitchFamily="34" charset="0"/>
              </a:rPr>
              <a:t>, równocześnie stosując w praktyce zasady równości. To kraj feminizmu i wolności w każdej dziedzinie życia. Tu nie ma miejsca dla podziałów na klasy społeczne ani mezaliansów (następczyni szwedzkiego tronu księżniczka Wiktoria wyszła za mąż za swojego trenera fitnessu).</a:t>
            </a:r>
          </a:p>
          <a:p>
            <a:pPr>
              <a:lnSpc>
                <a:spcPct val="160000"/>
              </a:lnSpc>
            </a:pPr>
            <a:br>
              <a:rPr lang="pl-PL" dirty="0"/>
            </a:br>
            <a:endParaRPr lang="pl-PL" dirty="0"/>
          </a:p>
        </p:txBody>
      </p:sp>
    </p:spTree>
    <p:extLst>
      <p:ext uri="{BB962C8B-B14F-4D97-AF65-F5344CB8AC3E}">
        <p14:creationId xmlns:p14="http://schemas.microsoft.com/office/powerpoint/2010/main" val="37455314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C3605428-AFFA-414B-A40A-A6985D763557}"/>
              </a:ext>
            </a:extLst>
          </p:cNvPr>
          <p:cNvSpPr>
            <a:spLocks noGrp="1"/>
          </p:cNvSpPr>
          <p:nvPr>
            <p:ph idx="1"/>
          </p:nvPr>
        </p:nvSpPr>
        <p:spPr>
          <a:xfrm>
            <a:off x="838200" y="1335278"/>
            <a:ext cx="10515600" cy="3998306"/>
          </a:xfrm>
        </p:spPr>
        <p:txBody>
          <a:bodyPr/>
          <a:lstStyle/>
          <a:p>
            <a:r>
              <a:rPr lang="pl-PL" sz="3600" b="1" dirty="0" err="1">
                <a:solidFill>
                  <a:srgbClr val="FFC000">
                    <a:alpha val="70000"/>
                  </a:srgbClr>
                </a:solidFill>
              </a:rPr>
              <a:t>Sugen</a:t>
            </a:r>
            <a:r>
              <a:rPr lang="pl-PL" sz="3600" b="1" dirty="0">
                <a:solidFill>
                  <a:srgbClr val="FFC000">
                    <a:alpha val="70000"/>
                  </a:srgbClr>
                </a:solidFill>
              </a:rPr>
              <a:t> </a:t>
            </a:r>
            <a:r>
              <a:rPr lang="pl-PL" sz="3600" b="1" dirty="0" err="1">
                <a:solidFill>
                  <a:srgbClr val="FFC000">
                    <a:alpha val="70000"/>
                  </a:srgbClr>
                </a:solidFill>
              </a:rPr>
              <a:t>på</a:t>
            </a:r>
            <a:r>
              <a:rPr lang="pl-PL" sz="3600" b="1" dirty="0">
                <a:solidFill>
                  <a:srgbClr val="FFC000">
                    <a:alpha val="70000"/>
                  </a:srgbClr>
                </a:solidFill>
              </a:rPr>
              <a:t> mer?</a:t>
            </a:r>
          </a:p>
          <a:p>
            <a:r>
              <a:rPr lang="pl-PL" sz="3600" b="1" dirty="0">
                <a:solidFill>
                  <a:schemeClr val="accent5">
                    <a:lumMod val="75000"/>
                    <a:alpha val="70000"/>
                  </a:schemeClr>
                </a:solidFill>
              </a:rPr>
              <a:t>V</a:t>
            </a:r>
            <a:r>
              <a:rPr lang="sv-SE" sz="3600" b="1" dirty="0">
                <a:solidFill>
                  <a:schemeClr val="accent5">
                    <a:lumMod val="75000"/>
                    <a:alpha val="70000"/>
                  </a:schemeClr>
                </a:solidFill>
              </a:rPr>
              <a:t>älkommen till kursen i svenska</a:t>
            </a:r>
            <a:r>
              <a:rPr lang="pl-PL" sz="3600" b="1" dirty="0">
                <a:solidFill>
                  <a:schemeClr val="accent5">
                    <a:lumMod val="75000"/>
                    <a:alpha val="70000"/>
                  </a:schemeClr>
                </a:solidFill>
              </a:rPr>
              <a:t>!</a:t>
            </a:r>
          </a:p>
          <a:p>
            <a:r>
              <a:rPr lang="pl-PL" sz="1000" dirty="0"/>
              <a:t>(Jesteś chętny na więcej?</a:t>
            </a:r>
          </a:p>
          <a:p>
            <a:r>
              <a:rPr lang="pl-PL" sz="1000" dirty="0"/>
              <a:t>Zapraszam na kurs szwedzkiego!)</a:t>
            </a:r>
          </a:p>
          <a:p>
            <a:r>
              <a:rPr lang="pl-PL" dirty="0"/>
              <a:t>                                                                                  </a:t>
            </a:r>
            <a:r>
              <a:rPr lang="pl-PL" sz="1400" b="1" dirty="0"/>
              <a:t>Joanna Olszewska</a:t>
            </a:r>
          </a:p>
          <a:p>
            <a:r>
              <a:rPr lang="pl-PL" sz="1400" b="1" dirty="0"/>
              <a:t>                                                                                                                                                                    Centrum Języków Obcych</a:t>
            </a:r>
          </a:p>
        </p:txBody>
      </p:sp>
    </p:spTree>
    <p:extLst>
      <p:ext uri="{BB962C8B-B14F-4D97-AF65-F5344CB8AC3E}">
        <p14:creationId xmlns:p14="http://schemas.microsoft.com/office/powerpoint/2010/main" val="3857414332"/>
      </p:ext>
    </p:extLst>
  </p:cSld>
  <p:clrMapOvr>
    <a:masterClrMapping/>
  </p:clrMapOvr>
</p:sld>
</file>

<file path=ppt/theme/theme1.xml><?xml version="1.0" encoding="utf-8"?>
<a:theme xmlns:a="http://schemas.openxmlformats.org/drawingml/2006/main" name="LuminousVTI">
  <a:themeElements>
    <a:clrScheme name="AnalogousFromRegularSeedRightStep">
      <a:dk1>
        <a:srgbClr val="000000"/>
      </a:dk1>
      <a:lt1>
        <a:srgbClr val="FFFFFF"/>
      </a:lt1>
      <a:dk2>
        <a:srgbClr val="321C1C"/>
      </a:dk2>
      <a:lt2>
        <a:srgbClr val="F3F0F3"/>
      </a:lt2>
      <a:accent1>
        <a:srgbClr val="2AB83A"/>
      </a:accent1>
      <a:accent2>
        <a:srgbClr val="1EB76E"/>
      </a:accent2>
      <a:accent3>
        <a:srgbClr val="29B4AC"/>
      </a:accent3>
      <a:accent4>
        <a:srgbClr val="218ECB"/>
      </a:accent4>
      <a:accent5>
        <a:srgbClr val="3359DD"/>
      </a:accent5>
      <a:accent6>
        <a:srgbClr val="4F30CF"/>
      </a:accent6>
      <a:hlink>
        <a:srgbClr val="BF3FB0"/>
      </a:hlink>
      <a:folHlink>
        <a:srgbClr val="7F7F7F"/>
      </a:folHlink>
    </a:clrScheme>
    <a:fontScheme name="Custom 51">
      <a:majorFont>
        <a:latin typeface="Sabon Next LT"/>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LuminousVTI" id="{3EBF12FF-FD44-415B-AB75-5B4F7E5C3AC4}" vid="{521B7FAE-6A8D-4468-B79A-0706294A0D4A}"/>
    </a:ext>
  </a:extLst>
</a:theme>
</file>

<file path=docProps/app.xml><?xml version="1.0" encoding="utf-8"?>
<Properties xmlns="http://schemas.openxmlformats.org/officeDocument/2006/extended-properties" xmlns:vt="http://schemas.openxmlformats.org/officeDocument/2006/docPropsVTypes">
  <Template>Gallery</Template>
  <TotalTime>1800</TotalTime>
  <Words>510</Words>
  <Application>Microsoft Office PowerPoint</Application>
  <PresentationFormat>Panoramiczny</PresentationFormat>
  <Paragraphs>21</Paragraphs>
  <Slides>8</Slides>
  <Notes>0</Notes>
  <HiddenSlides>0</HiddenSlides>
  <MMClips>0</MMClips>
  <ScaleCrop>false</ScaleCrop>
  <HeadingPairs>
    <vt:vector size="6" baseType="variant">
      <vt:variant>
        <vt:lpstr>Używane czcionki</vt:lpstr>
      </vt:variant>
      <vt:variant>
        <vt:i4>5</vt:i4>
      </vt:variant>
      <vt:variant>
        <vt:lpstr>Motyw</vt:lpstr>
      </vt:variant>
      <vt:variant>
        <vt:i4>1</vt:i4>
      </vt:variant>
      <vt:variant>
        <vt:lpstr>Tytuły slajdów</vt:lpstr>
      </vt:variant>
      <vt:variant>
        <vt:i4>8</vt:i4>
      </vt:variant>
    </vt:vector>
  </HeadingPairs>
  <TitlesOfParts>
    <vt:vector size="14" baseType="lpstr">
      <vt:lpstr>Arial</vt:lpstr>
      <vt:lpstr>Avenir Next LT Pro</vt:lpstr>
      <vt:lpstr>Sabon Next LT</vt:lpstr>
      <vt:lpstr>Verdana</vt:lpstr>
      <vt:lpstr>Wingdings</vt:lpstr>
      <vt:lpstr>LuminousVTI</vt:lpstr>
      <vt:lpstr>DLACZEGO WARTO UCZYĆ SIĘ SZWEDZKIEGO?</vt:lpstr>
      <vt:lpstr>Prezentacja programu PowerPoint</vt:lpstr>
      <vt:lpstr>Prezentacja programu PowerPoint</vt:lpstr>
      <vt:lpstr>Prezentacja programu PowerPoint</vt:lpstr>
      <vt:lpstr>Prezentacja programu PowerPoint</vt:lpstr>
      <vt:lpstr>Studiuj w Szwecji</vt:lpstr>
      <vt:lpstr>Prezentacja programu PowerPoint</vt:lpstr>
      <vt:lpstr>Prezentacja programu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DLACZEGO WARTO UCZYĆ SIĘ SZWEDZKIEGO?</dc:title>
  <dc:creator>Joanna Olszewska</dc:creator>
  <cp:lastModifiedBy>Joanna Olszewska</cp:lastModifiedBy>
  <cp:revision>7</cp:revision>
  <dcterms:created xsi:type="dcterms:W3CDTF">2021-09-14T17:49:44Z</dcterms:created>
  <dcterms:modified xsi:type="dcterms:W3CDTF">2021-09-21T11:43:00Z</dcterms:modified>
</cp:coreProperties>
</file>